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 id="2147483654" r:id="rId2"/>
  </p:sldMasterIdLst>
  <p:notesMasterIdLst>
    <p:notesMasterId r:id="rId9"/>
  </p:notesMasterIdLst>
  <p:sldIdLst>
    <p:sldId id="256" r:id="rId3"/>
    <p:sldId id="257" r:id="rId4"/>
    <p:sldId id="258" r:id="rId5"/>
    <p:sldId id="259" r:id="rId6"/>
    <p:sldId id="260" r:id="rId7"/>
    <p:sldId id="261" r:id="rId8"/>
  </p:sldIdLst>
  <p:sldSz cx="24384000" cy="13716000"/>
  <p:notesSz cx="6858000" cy="9144000"/>
  <p:embeddedFontLst>
    <p:embeddedFont>
      <p:font typeface="Helvetica Neue" panose="020B0604020202020204" charset="0"/>
      <p:regular r:id="rId10"/>
      <p:bold r:id="rId11"/>
      <p:italic r:id="rId12"/>
      <p:boldItalic r:id="rId13"/>
    </p:embeddedFont>
    <p:embeddedFont>
      <p:font typeface="Helvetica Neue Light" panose="020B0604020202020204" charset="0"/>
      <p:regular r:id="rId14"/>
      <p:bold r:id="rId15"/>
      <p:italic r:id="rId16"/>
      <p:boldItalic r:id="rId17"/>
    </p:embeddedFont>
    <p:embeddedFont>
      <p:font typeface="Montserrat" panose="00000500000000000000" pitchFamily="2" charset="0"/>
      <p:regular r:id="rId18"/>
      <p:bold r:id="rId19"/>
      <p:italic r:id="rId20"/>
      <p:boldItalic r:id="rId21"/>
    </p:embeddedFont>
    <p:embeddedFont>
      <p:font typeface="Montserrat Light" panose="00000400000000000000" pitchFamily="2" charset="0"/>
      <p:regular r:id="rId22"/>
      <p:bold r:id="rId23"/>
      <p:italic r:id="rId24"/>
      <p:boldItalic r:id="rId25"/>
    </p:embeddedFont>
    <p:embeddedFont>
      <p:font typeface="Montserrat Medium" panose="00000600000000000000" pitchFamily="2" charset="0"/>
      <p:regular r:id="rId26"/>
      <p:bold r:id="rId27"/>
      <p:italic r:id="rId28"/>
      <p:boldItalic r:id="rId29"/>
    </p:embeddedFont>
    <p:embeddedFont>
      <p:font typeface="Montserrat SemiBold" panose="00000700000000000000" pitchFamily="2" charset="0"/>
      <p:regular r:id="rId30"/>
      <p:bold r:id="rId31"/>
      <p:italic r:id="rId32"/>
      <p:boldItalic r:id="rId33"/>
    </p:embeddedFont>
    <p:embeddedFont>
      <p:font typeface="Play" panose="020B0604020202020204" charset="0"/>
      <p:regular r:id="rId34"/>
      <p:bold r:id="rId35"/>
    </p:embeddedFont>
    <p:embeddedFont>
      <p:font typeface="Quattrocento Sans" panose="020B0502050000020003" pitchFamily="34" charset="0"/>
      <p:regular r:id="rId36"/>
      <p:bold r:id="rId37"/>
      <p:italic r:id="rId38"/>
      <p:boldItalic r:id="rId39"/>
    </p:embeddedFont>
    <p:embeddedFont>
      <p:font typeface="Roboto" panose="02000000000000000000" pitchFamily="2" charset="0"/>
      <p:regular r:id="rId40"/>
      <p:bold r:id="rId41"/>
      <p:italic r:id="rId42"/>
      <p:boldItalic r:id="rId43"/>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4320" userDrawn="1">
          <p15:clr>
            <a:srgbClr val="A4A3A4"/>
          </p15:clr>
        </p15:guide>
        <p15:guide id="2" pos="7680" userDrawn="1">
          <p15:clr>
            <a:srgbClr val="A4A3A4"/>
          </p15:clr>
        </p15:guide>
      </p15:sldGuideLst>
    </p:ext>
    <p:ext uri="GoogleSlidesCustomDataVersion2">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45" roundtripDataSignature="AMtx7mjdJ1+qBTematPgmwkduqWkeYl62g=="/>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howGuides="1">
      <p:cViewPr varScale="1">
        <p:scale>
          <a:sx n="29" d="100"/>
          <a:sy n="29" d="100"/>
        </p:scale>
        <p:origin x="924" y="256"/>
      </p:cViewPr>
      <p:guideLst>
        <p:guide orient="horz" pos="4320"/>
        <p:guide pos="76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font" Target="fonts/font4.fntdata"/><Relationship Id="rId18" Type="http://schemas.openxmlformats.org/officeDocument/2006/relationships/font" Target="fonts/font9.fntdata"/><Relationship Id="rId26" Type="http://schemas.openxmlformats.org/officeDocument/2006/relationships/font" Target="fonts/font17.fntdata"/><Relationship Id="rId39" Type="http://schemas.openxmlformats.org/officeDocument/2006/relationships/font" Target="fonts/font30.fntdata"/><Relationship Id="rId21" Type="http://schemas.openxmlformats.org/officeDocument/2006/relationships/font" Target="fonts/font12.fntdata"/><Relationship Id="rId34" Type="http://schemas.openxmlformats.org/officeDocument/2006/relationships/font" Target="fonts/font25.fntdata"/><Relationship Id="rId42" Type="http://schemas.openxmlformats.org/officeDocument/2006/relationships/font" Target="fonts/font33.fntdata"/><Relationship Id="rId47" Type="http://schemas.openxmlformats.org/officeDocument/2006/relationships/viewProps" Target="viewProps.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font" Target="fonts/font7.fntdata"/><Relationship Id="rId29" Type="http://schemas.openxmlformats.org/officeDocument/2006/relationships/font" Target="fonts/font20.fntdata"/><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font" Target="fonts/font2.fntdata"/><Relationship Id="rId24" Type="http://schemas.openxmlformats.org/officeDocument/2006/relationships/font" Target="fonts/font15.fntdata"/><Relationship Id="rId32" Type="http://schemas.openxmlformats.org/officeDocument/2006/relationships/font" Target="fonts/font23.fntdata"/><Relationship Id="rId37" Type="http://schemas.openxmlformats.org/officeDocument/2006/relationships/font" Target="fonts/font28.fntdata"/><Relationship Id="rId40" Type="http://schemas.openxmlformats.org/officeDocument/2006/relationships/font" Target="fonts/font31.fntdata"/><Relationship Id="rId45" Type="http://customschemas.google.com/relationships/presentationmetadata" Target="metadata"/><Relationship Id="rId5" Type="http://schemas.openxmlformats.org/officeDocument/2006/relationships/slide" Target="slides/slide3.xml"/><Relationship Id="rId15" Type="http://schemas.openxmlformats.org/officeDocument/2006/relationships/font" Target="fonts/font6.fntdata"/><Relationship Id="rId23" Type="http://schemas.openxmlformats.org/officeDocument/2006/relationships/font" Target="fonts/font14.fntdata"/><Relationship Id="rId28" Type="http://schemas.openxmlformats.org/officeDocument/2006/relationships/font" Target="fonts/font19.fntdata"/><Relationship Id="rId36" Type="http://schemas.openxmlformats.org/officeDocument/2006/relationships/font" Target="fonts/font27.fntdata"/><Relationship Id="rId49" Type="http://schemas.openxmlformats.org/officeDocument/2006/relationships/tableStyles" Target="tableStyles.xml"/><Relationship Id="rId10" Type="http://schemas.openxmlformats.org/officeDocument/2006/relationships/font" Target="fonts/font1.fntdata"/><Relationship Id="rId19" Type="http://schemas.openxmlformats.org/officeDocument/2006/relationships/font" Target="fonts/font10.fntdata"/><Relationship Id="rId31" Type="http://schemas.openxmlformats.org/officeDocument/2006/relationships/font" Target="fonts/font22.fntdata"/><Relationship Id="rId4" Type="http://schemas.openxmlformats.org/officeDocument/2006/relationships/slide" Target="slides/slide2.xml"/><Relationship Id="rId9" Type="http://schemas.openxmlformats.org/officeDocument/2006/relationships/notesMaster" Target="notesMasters/notesMaster1.xml"/><Relationship Id="rId14" Type="http://schemas.openxmlformats.org/officeDocument/2006/relationships/font" Target="fonts/font5.fntdata"/><Relationship Id="rId22" Type="http://schemas.openxmlformats.org/officeDocument/2006/relationships/font" Target="fonts/font13.fntdata"/><Relationship Id="rId27" Type="http://schemas.openxmlformats.org/officeDocument/2006/relationships/font" Target="fonts/font18.fntdata"/><Relationship Id="rId30" Type="http://schemas.openxmlformats.org/officeDocument/2006/relationships/font" Target="fonts/font21.fntdata"/><Relationship Id="rId35" Type="http://schemas.openxmlformats.org/officeDocument/2006/relationships/font" Target="fonts/font26.fntdata"/><Relationship Id="rId43" Type="http://schemas.openxmlformats.org/officeDocument/2006/relationships/font" Target="fonts/font34.fntdata"/><Relationship Id="rId48" Type="http://schemas.openxmlformats.org/officeDocument/2006/relationships/theme" Target="theme/theme1.xml"/><Relationship Id="rId8" Type="http://schemas.openxmlformats.org/officeDocument/2006/relationships/slide" Target="slides/slide6.xml"/><Relationship Id="rId3" Type="http://schemas.openxmlformats.org/officeDocument/2006/relationships/slide" Target="slides/slide1.xml"/><Relationship Id="rId12" Type="http://schemas.openxmlformats.org/officeDocument/2006/relationships/font" Target="fonts/font3.fntdata"/><Relationship Id="rId17" Type="http://schemas.openxmlformats.org/officeDocument/2006/relationships/font" Target="fonts/font8.fntdata"/><Relationship Id="rId25" Type="http://schemas.openxmlformats.org/officeDocument/2006/relationships/font" Target="fonts/font16.fntdata"/><Relationship Id="rId33" Type="http://schemas.openxmlformats.org/officeDocument/2006/relationships/font" Target="fonts/font24.fntdata"/><Relationship Id="rId38" Type="http://schemas.openxmlformats.org/officeDocument/2006/relationships/font" Target="fonts/font29.fntdata"/><Relationship Id="rId46" Type="http://schemas.openxmlformats.org/officeDocument/2006/relationships/presProps" Target="presProps.xml"/><Relationship Id="rId20" Type="http://schemas.openxmlformats.org/officeDocument/2006/relationships/font" Target="fonts/font11.fntdata"/><Relationship Id="rId41" Type="http://schemas.openxmlformats.org/officeDocument/2006/relationships/font" Target="fonts/font32.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4" name="Google Shape;4;n"/>
          <p:cNvSpPr txBox="1">
            <a:spLocks noGrp="1"/>
          </p:cNvSpPr>
          <p:nvPr>
            <p:ph type="body" idx="1"/>
          </p:nvPr>
        </p:nvSpPr>
        <p:spPr>
          <a:xfrm>
            <a:off x="914400" y="4343400"/>
            <a:ext cx="5029200" cy="4114800"/>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17999"/>
              </a:lnSpc>
              <a:spcBef>
                <a:spcPts val="0"/>
              </a:spcBef>
              <a:spcAft>
                <a:spcPts val="0"/>
              </a:spcAft>
              <a:buSzPts val="1400"/>
              <a:buNone/>
              <a:defRPr sz="2200" b="0" i="0" u="none" strike="noStrike" cap="none">
                <a:latin typeface="Helvetica Neue"/>
                <a:ea typeface="Helvetica Neue"/>
                <a:cs typeface="Helvetica Neue"/>
                <a:sym typeface="Helvetica Neue"/>
              </a:defRPr>
            </a:lvl1pPr>
            <a:lvl2pPr marL="914400" marR="0" lvl="1" indent="-228600" algn="l" rtl="0">
              <a:lnSpc>
                <a:spcPct val="117999"/>
              </a:lnSpc>
              <a:spcBef>
                <a:spcPts val="0"/>
              </a:spcBef>
              <a:spcAft>
                <a:spcPts val="0"/>
              </a:spcAft>
              <a:buSzPts val="1400"/>
              <a:buNone/>
              <a:defRPr sz="2200" b="0" i="0" u="none" strike="noStrike" cap="none">
                <a:latin typeface="Helvetica Neue"/>
                <a:ea typeface="Helvetica Neue"/>
                <a:cs typeface="Helvetica Neue"/>
                <a:sym typeface="Helvetica Neue"/>
              </a:defRPr>
            </a:lvl2pPr>
            <a:lvl3pPr marL="1371600" marR="0" lvl="2" indent="-228600" algn="l" rtl="0">
              <a:lnSpc>
                <a:spcPct val="117999"/>
              </a:lnSpc>
              <a:spcBef>
                <a:spcPts val="0"/>
              </a:spcBef>
              <a:spcAft>
                <a:spcPts val="0"/>
              </a:spcAft>
              <a:buSzPts val="1400"/>
              <a:buNone/>
              <a:defRPr sz="2200" b="0" i="0" u="none" strike="noStrike" cap="none">
                <a:latin typeface="Helvetica Neue"/>
                <a:ea typeface="Helvetica Neue"/>
                <a:cs typeface="Helvetica Neue"/>
                <a:sym typeface="Helvetica Neue"/>
              </a:defRPr>
            </a:lvl3pPr>
            <a:lvl4pPr marL="1828800" marR="0" lvl="3" indent="-228600" algn="l" rtl="0">
              <a:lnSpc>
                <a:spcPct val="117999"/>
              </a:lnSpc>
              <a:spcBef>
                <a:spcPts val="0"/>
              </a:spcBef>
              <a:spcAft>
                <a:spcPts val="0"/>
              </a:spcAft>
              <a:buSzPts val="1400"/>
              <a:buNone/>
              <a:defRPr sz="2200" b="0" i="0" u="none" strike="noStrike" cap="none">
                <a:latin typeface="Helvetica Neue"/>
                <a:ea typeface="Helvetica Neue"/>
                <a:cs typeface="Helvetica Neue"/>
                <a:sym typeface="Helvetica Neue"/>
              </a:defRPr>
            </a:lvl4pPr>
            <a:lvl5pPr marL="2286000" marR="0" lvl="4" indent="-228600" algn="l" rtl="0">
              <a:lnSpc>
                <a:spcPct val="117999"/>
              </a:lnSpc>
              <a:spcBef>
                <a:spcPts val="0"/>
              </a:spcBef>
              <a:spcAft>
                <a:spcPts val="0"/>
              </a:spcAft>
              <a:buSzPts val="1400"/>
              <a:buNone/>
              <a:defRPr sz="2200" b="0" i="0" u="none" strike="noStrike" cap="none">
                <a:latin typeface="Helvetica Neue"/>
                <a:ea typeface="Helvetica Neue"/>
                <a:cs typeface="Helvetica Neue"/>
                <a:sym typeface="Helvetica Neue"/>
              </a:defRPr>
            </a:lvl5pPr>
            <a:lvl6pPr marL="2743200" marR="0" lvl="5" indent="-228600" algn="l" rtl="0">
              <a:lnSpc>
                <a:spcPct val="117999"/>
              </a:lnSpc>
              <a:spcBef>
                <a:spcPts val="0"/>
              </a:spcBef>
              <a:spcAft>
                <a:spcPts val="0"/>
              </a:spcAft>
              <a:buSzPts val="1400"/>
              <a:buNone/>
              <a:defRPr sz="2200" b="0" i="0" u="none" strike="noStrike" cap="none">
                <a:latin typeface="Helvetica Neue"/>
                <a:ea typeface="Helvetica Neue"/>
                <a:cs typeface="Helvetica Neue"/>
                <a:sym typeface="Helvetica Neue"/>
              </a:defRPr>
            </a:lvl6pPr>
            <a:lvl7pPr marL="3200400" marR="0" lvl="6" indent="-228600" algn="l" rtl="0">
              <a:lnSpc>
                <a:spcPct val="117999"/>
              </a:lnSpc>
              <a:spcBef>
                <a:spcPts val="0"/>
              </a:spcBef>
              <a:spcAft>
                <a:spcPts val="0"/>
              </a:spcAft>
              <a:buSzPts val="1400"/>
              <a:buNone/>
              <a:defRPr sz="2200" b="0" i="0" u="none" strike="noStrike" cap="none">
                <a:latin typeface="Helvetica Neue"/>
                <a:ea typeface="Helvetica Neue"/>
                <a:cs typeface="Helvetica Neue"/>
                <a:sym typeface="Helvetica Neue"/>
              </a:defRPr>
            </a:lvl7pPr>
            <a:lvl8pPr marL="3657600" marR="0" lvl="7" indent="-228600" algn="l" rtl="0">
              <a:lnSpc>
                <a:spcPct val="117999"/>
              </a:lnSpc>
              <a:spcBef>
                <a:spcPts val="0"/>
              </a:spcBef>
              <a:spcAft>
                <a:spcPts val="0"/>
              </a:spcAft>
              <a:buSzPts val="1400"/>
              <a:buNone/>
              <a:defRPr sz="2200" b="0" i="0" u="none" strike="noStrike" cap="none">
                <a:latin typeface="Helvetica Neue"/>
                <a:ea typeface="Helvetica Neue"/>
                <a:cs typeface="Helvetica Neue"/>
                <a:sym typeface="Helvetica Neue"/>
              </a:defRPr>
            </a:lvl8pPr>
            <a:lvl9pPr marL="4114800" marR="0" lvl="8" indent="-228600" algn="l" rtl="0">
              <a:lnSpc>
                <a:spcPct val="117999"/>
              </a:lnSpc>
              <a:spcBef>
                <a:spcPts val="0"/>
              </a:spcBef>
              <a:spcAft>
                <a:spcPts val="0"/>
              </a:spcAft>
              <a:buSzPts val="1400"/>
              <a:buNone/>
              <a:defRPr sz="2200" b="0" i="0" u="none" strike="noStrike" cap="none">
                <a:latin typeface="Helvetica Neue"/>
                <a:ea typeface="Helvetica Neue"/>
                <a:cs typeface="Helvetica Neue"/>
                <a:sym typeface="Helvetica Neue"/>
              </a:defRPr>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9"/>
        <p:cNvGrpSpPr/>
        <p:nvPr/>
      </p:nvGrpSpPr>
      <p:grpSpPr>
        <a:xfrm>
          <a:off x="0" y="0"/>
          <a:ext cx="0" cy="0"/>
          <a:chOff x="0" y="0"/>
          <a:chExt cx="0" cy="0"/>
        </a:xfrm>
      </p:grpSpPr>
      <p:sp>
        <p:nvSpPr>
          <p:cNvPr id="110" name="Google Shape;110;g2d288fe0dc5_0_0: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11" name="Google Shape;111;g2d288fe0dc5_0_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7"/>
        <p:cNvGrpSpPr/>
        <p:nvPr/>
      </p:nvGrpSpPr>
      <p:grpSpPr>
        <a:xfrm>
          <a:off x="0" y="0"/>
          <a:ext cx="0" cy="0"/>
          <a:chOff x="0" y="0"/>
          <a:chExt cx="0" cy="0"/>
        </a:xfrm>
      </p:grpSpPr>
      <p:sp>
        <p:nvSpPr>
          <p:cNvPr id="118" name="Google Shape;118;g2d219056dcc_0_20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19" name="Google Shape;119;g2d219056dcc_0_201: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457200" lvl="0" indent="-228600" algn="l" rtl="0">
              <a:lnSpc>
                <a:spcPct val="100000"/>
              </a:lnSpc>
              <a:spcBef>
                <a:spcPts val="0"/>
              </a:spcBef>
              <a:spcAft>
                <a:spcPts val="0"/>
              </a:spcAft>
              <a:buClr>
                <a:schemeClr val="dk1"/>
              </a:buClr>
              <a:buSzPts val="1400"/>
              <a:buFont typeface="Calibri"/>
              <a:buNone/>
            </a:pPr>
            <a:endParaRPr/>
          </a:p>
        </p:txBody>
      </p:sp>
      <p:sp>
        <p:nvSpPr>
          <p:cNvPr id="120" name="Google Shape;120;g2d219056dcc_0_201: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2</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7"/>
        <p:cNvGrpSpPr/>
        <p:nvPr/>
      </p:nvGrpSpPr>
      <p:grpSpPr>
        <a:xfrm>
          <a:off x="0" y="0"/>
          <a:ext cx="0" cy="0"/>
          <a:chOff x="0" y="0"/>
          <a:chExt cx="0" cy="0"/>
        </a:xfrm>
      </p:grpSpPr>
      <p:sp>
        <p:nvSpPr>
          <p:cNvPr id="128" name="Google Shape;128;g2d219056dcc_0_90: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29" name="Google Shape;129;g2d219056dcc_0_9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4"/>
        <p:cNvGrpSpPr/>
        <p:nvPr/>
      </p:nvGrpSpPr>
      <p:grpSpPr>
        <a:xfrm>
          <a:off x="0" y="0"/>
          <a:ext cx="0" cy="0"/>
          <a:chOff x="0" y="0"/>
          <a:chExt cx="0" cy="0"/>
        </a:xfrm>
      </p:grpSpPr>
      <p:sp>
        <p:nvSpPr>
          <p:cNvPr id="135" name="Google Shape;135;g2d219056dcc_0_171: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6" name="Google Shape;136;g2d219056dcc_0_171: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a:t>Template #1</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1"/>
        <p:cNvGrpSpPr/>
        <p:nvPr/>
      </p:nvGrpSpPr>
      <p:grpSpPr>
        <a:xfrm>
          <a:off x="0" y="0"/>
          <a:ext cx="0" cy="0"/>
          <a:chOff x="0" y="0"/>
          <a:chExt cx="0" cy="0"/>
        </a:xfrm>
      </p:grpSpPr>
      <p:sp>
        <p:nvSpPr>
          <p:cNvPr id="152" name="Google Shape;152;g2d219056dcc_0_314: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3" name="Google Shape;153;g2d219056dcc_0_314: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a:t>Template #2</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2"/>
        <p:cNvGrpSpPr/>
        <p:nvPr/>
      </p:nvGrpSpPr>
      <p:grpSpPr>
        <a:xfrm>
          <a:off x="0" y="0"/>
          <a:ext cx="0" cy="0"/>
          <a:chOff x="0" y="0"/>
          <a:chExt cx="0" cy="0"/>
        </a:xfrm>
      </p:grpSpPr>
      <p:sp>
        <p:nvSpPr>
          <p:cNvPr id="173" name="Google Shape;173;g2d288fe0dc5_0_257: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74" name="Google Shape;174;g2d288fe0dc5_0_25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Blank_White" type="tx">
  <p:cSld name="TITLE_AND_BODY">
    <p:spTree>
      <p:nvGrpSpPr>
        <p:cNvPr id="1" name="Shape 9"/>
        <p:cNvGrpSpPr/>
        <p:nvPr/>
      </p:nvGrpSpPr>
      <p:grpSpPr>
        <a:xfrm>
          <a:off x="0" y="0"/>
          <a:ext cx="0" cy="0"/>
          <a:chOff x="0" y="0"/>
          <a:chExt cx="0" cy="0"/>
        </a:xfrm>
      </p:grpSpPr>
      <p:sp>
        <p:nvSpPr>
          <p:cNvPr id="10" name="Google Shape;10;p18"/>
          <p:cNvSpPr txBox="1">
            <a:spLocks noGrp="1"/>
          </p:cNvSpPr>
          <p:nvPr>
            <p:ph type="sldNum" idx="12"/>
          </p:nvPr>
        </p:nvSpPr>
        <p:spPr>
          <a:xfrm>
            <a:off x="11959031" y="13081000"/>
            <a:ext cx="453238" cy="469900"/>
          </a:xfrm>
          <a:prstGeom prst="rect">
            <a:avLst/>
          </a:prstGeom>
          <a:noFill/>
          <a:ln>
            <a:noFill/>
          </a:ln>
        </p:spPr>
        <p:txBody>
          <a:bodyPr spcFirstLastPara="1" wrap="square" lIns="50800" tIns="50800" rIns="50800" bIns="50800" anchor="t" anchorCtr="0">
            <a:spAutoFit/>
          </a:bodyPr>
          <a:lstStyle>
            <a:lvl1pPr marL="0" lvl="0" indent="0" algn="ctr">
              <a:lnSpc>
                <a:spcPct val="100000"/>
              </a:lnSpc>
              <a:spcBef>
                <a:spcPts val="0"/>
              </a:spcBef>
              <a:spcAft>
                <a:spcPts val="0"/>
              </a:spcAft>
              <a:buClr>
                <a:srgbClr val="000000"/>
              </a:buClr>
              <a:buSzPts val="2400"/>
              <a:buFont typeface="Helvetica Neue Light"/>
              <a:buNone/>
              <a:defRPr sz="2400">
                <a:solidFill>
                  <a:srgbClr val="000000"/>
                </a:solidFill>
                <a:latin typeface="Helvetica Neue Light"/>
                <a:ea typeface="Helvetica Neue Light"/>
                <a:cs typeface="Helvetica Neue Light"/>
                <a:sym typeface="Helvetica Neue Light"/>
              </a:defRPr>
            </a:lvl1pPr>
            <a:lvl2pPr marL="0" lvl="1" indent="0" algn="ctr">
              <a:lnSpc>
                <a:spcPct val="100000"/>
              </a:lnSpc>
              <a:spcBef>
                <a:spcPts val="0"/>
              </a:spcBef>
              <a:spcAft>
                <a:spcPts val="0"/>
              </a:spcAft>
              <a:buClr>
                <a:srgbClr val="000000"/>
              </a:buClr>
              <a:buSzPts val="2400"/>
              <a:buFont typeface="Helvetica Neue Light"/>
              <a:buNone/>
              <a:defRPr sz="2400">
                <a:solidFill>
                  <a:srgbClr val="000000"/>
                </a:solidFill>
                <a:latin typeface="Helvetica Neue Light"/>
                <a:ea typeface="Helvetica Neue Light"/>
                <a:cs typeface="Helvetica Neue Light"/>
                <a:sym typeface="Helvetica Neue Light"/>
              </a:defRPr>
            </a:lvl2pPr>
            <a:lvl3pPr marL="0" lvl="2" indent="0" algn="ctr">
              <a:lnSpc>
                <a:spcPct val="100000"/>
              </a:lnSpc>
              <a:spcBef>
                <a:spcPts val="0"/>
              </a:spcBef>
              <a:spcAft>
                <a:spcPts val="0"/>
              </a:spcAft>
              <a:buClr>
                <a:srgbClr val="000000"/>
              </a:buClr>
              <a:buSzPts val="2400"/>
              <a:buFont typeface="Helvetica Neue Light"/>
              <a:buNone/>
              <a:defRPr sz="2400">
                <a:solidFill>
                  <a:srgbClr val="000000"/>
                </a:solidFill>
                <a:latin typeface="Helvetica Neue Light"/>
                <a:ea typeface="Helvetica Neue Light"/>
                <a:cs typeface="Helvetica Neue Light"/>
                <a:sym typeface="Helvetica Neue Light"/>
              </a:defRPr>
            </a:lvl3pPr>
            <a:lvl4pPr marL="0" lvl="3" indent="0" algn="ctr">
              <a:lnSpc>
                <a:spcPct val="100000"/>
              </a:lnSpc>
              <a:spcBef>
                <a:spcPts val="0"/>
              </a:spcBef>
              <a:spcAft>
                <a:spcPts val="0"/>
              </a:spcAft>
              <a:buClr>
                <a:srgbClr val="000000"/>
              </a:buClr>
              <a:buSzPts val="2400"/>
              <a:buFont typeface="Helvetica Neue Light"/>
              <a:buNone/>
              <a:defRPr sz="2400">
                <a:solidFill>
                  <a:srgbClr val="000000"/>
                </a:solidFill>
                <a:latin typeface="Helvetica Neue Light"/>
                <a:ea typeface="Helvetica Neue Light"/>
                <a:cs typeface="Helvetica Neue Light"/>
                <a:sym typeface="Helvetica Neue Light"/>
              </a:defRPr>
            </a:lvl4pPr>
            <a:lvl5pPr marL="0" lvl="4" indent="0" algn="ctr">
              <a:lnSpc>
                <a:spcPct val="100000"/>
              </a:lnSpc>
              <a:spcBef>
                <a:spcPts val="0"/>
              </a:spcBef>
              <a:spcAft>
                <a:spcPts val="0"/>
              </a:spcAft>
              <a:buClr>
                <a:srgbClr val="000000"/>
              </a:buClr>
              <a:buSzPts val="2400"/>
              <a:buFont typeface="Helvetica Neue Light"/>
              <a:buNone/>
              <a:defRPr sz="2400">
                <a:solidFill>
                  <a:srgbClr val="000000"/>
                </a:solidFill>
                <a:latin typeface="Helvetica Neue Light"/>
                <a:ea typeface="Helvetica Neue Light"/>
                <a:cs typeface="Helvetica Neue Light"/>
                <a:sym typeface="Helvetica Neue Light"/>
              </a:defRPr>
            </a:lvl5pPr>
            <a:lvl6pPr marL="0" lvl="5" indent="0" algn="ctr">
              <a:lnSpc>
                <a:spcPct val="100000"/>
              </a:lnSpc>
              <a:spcBef>
                <a:spcPts val="0"/>
              </a:spcBef>
              <a:spcAft>
                <a:spcPts val="0"/>
              </a:spcAft>
              <a:buClr>
                <a:srgbClr val="000000"/>
              </a:buClr>
              <a:buSzPts val="2400"/>
              <a:buFont typeface="Helvetica Neue Light"/>
              <a:buNone/>
              <a:defRPr sz="2400">
                <a:solidFill>
                  <a:srgbClr val="000000"/>
                </a:solidFill>
                <a:latin typeface="Helvetica Neue Light"/>
                <a:ea typeface="Helvetica Neue Light"/>
                <a:cs typeface="Helvetica Neue Light"/>
                <a:sym typeface="Helvetica Neue Light"/>
              </a:defRPr>
            </a:lvl6pPr>
            <a:lvl7pPr marL="0" lvl="6" indent="0" algn="ctr">
              <a:lnSpc>
                <a:spcPct val="100000"/>
              </a:lnSpc>
              <a:spcBef>
                <a:spcPts val="0"/>
              </a:spcBef>
              <a:spcAft>
                <a:spcPts val="0"/>
              </a:spcAft>
              <a:buClr>
                <a:srgbClr val="000000"/>
              </a:buClr>
              <a:buSzPts val="2400"/>
              <a:buFont typeface="Helvetica Neue Light"/>
              <a:buNone/>
              <a:defRPr sz="2400">
                <a:solidFill>
                  <a:srgbClr val="000000"/>
                </a:solidFill>
                <a:latin typeface="Helvetica Neue Light"/>
                <a:ea typeface="Helvetica Neue Light"/>
                <a:cs typeface="Helvetica Neue Light"/>
                <a:sym typeface="Helvetica Neue Light"/>
              </a:defRPr>
            </a:lvl7pPr>
            <a:lvl8pPr marL="0" lvl="7" indent="0" algn="ctr">
              <a:lnSpc>
                <a:spcPct val="100000"/>
              </a:lnSpc>
              <a:spcBef>
                <a:spcPts val="0"/>
              </a:spcBef>
              <a:spcAft>
                <a:spcPts val="0"/>
              </a:spcAft>
              <a:buClr>
                <a:srgbClr val="000000"/>
              </a:buClr>
              <a:buSzPts val="2400"/>
              <a:buFont typeface="Helvetica Neue Light"/>
              <a:buNone/>
              <a:defRPr sz="2400">
                <a:solidFill>
                  <a:srgbClr val="000000"/>
                </a:solidFill>
                <a:latin typeface="Helvetica Neue Light"/>
                <a:ea typeface="Helvetica Neue Light"/>
                <a:cs typeface="Helvetica Neue Light"/>
                <a:sym typeface="Helvetica Neue Light"/>
              </a:defRPr>
            </a:lvl8pPr>
            <a:lvl9pPr marL="0" lvl="8" indent="0" algn="ctr">
              <a:lnSpc>
                <a:spcPct val="100000"/>
              </a:lnSpc>
              <a:spcBef>
                <a:spcPts val="0"/>
              </a:spcBef>
              <a:spcAft>
                <a:spcPts val="0"/>
              </a:spcAft>
              <a:buClr>
                <a:srgbClr val="000000"/>
              </a:buClr>
              <a:buSzPts val="2400"/>
              <a:buFont typeface="Helvetica Neue Light"/>
              <a:buNone/>
              <a:defRPr sz="2400">
                <a:solidFill>
                  <a:srgbClr val="000000"/>
                </a:solidFill>
                <a:latin typeface="Helvetica Neue Light"/>
                <a:ea typeface="Helvetica Neue Light"/>
                <a:cs typeface="Helvetica Neue Light"/>
                <a:sym typeface="Helvetica Neue Light"/>
              </a:defRPr>
            </a:lvl9pPr>
          </a:lstStyle>
          <a:p>
            <a:pPr marL="0" lvl="0" indent="0" algn="ct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Intro / Outro copy 2">
  <p:cSld name="Intro / Outro copy 2">
    <p:spTree>
      <p:nvGrpSpPr>
        <p:cNvPr id="1" name="Shape 11"/>
        <p:cNvGrpSpPr/>
        <p:nvPr/>
      </p:nvGrpSpPr>
      <p:grpSpPr>
        <a:xfrm>
          <a:off x="0" y="0"/>
          <a:ext cx="0" cy="0"/>
          <a:chOff x="0" y="0"/>
          <a:chExt cx="0" cy="0"/>
        </a:xfrm>
      </p:grpSpPr>
      <p:sp>
        <p:nvSpPr>
          <p:cNvPr id="12" name="Google Shape;12;p19"/>
          <p:cNvSpPr txBox="1">
            <a:spLocks noGrp="1"/>
          </p:cNvSpPr>
          <p:nvPr>
            <p:ph type="body" idx="1"/>
          </p:nvPr>
        </p:nvSpPr>
        <p:spPr>
          <a:xfrm>
            <a:off x="1779916" y="11825466"/>
            <a:ext cx="20832353" cy="772320"/>
          </a:xfrm>
          <a:prstGeom prst="rect">
            <a:avLst/>
          </a:prstGeom>
          <a:noFill/>
          <a:ln>
            <a:noFill/>
          </a:ln>
        </p:spPr>
        <p:txBody>
          <a:bodyPr spcFirstLastPara="1" wrap="square" lIns="17850" tIns="17850" rIns="17850" bIns="17850" anchor="t" anchorCtr="0">
            <a:spAutoFit/>
          </a:bodyPr>
          <a:lstStyle>
            <a:lvl1pPr marL="457200" lvl="0" indent="-228600" algn="ctr">
              <a:lnSpc>
                <a:spcPct val="100000"/>
              </a:lnSpc>
              <a:spcBef>
                <a:spcPts val="0"/>
              </a:spcBef>
              <a:spcAft>
                <a:spcPts val="0"/>
              </a:spcAft>
              <a:buClr>
                <a:srgbClr val="344563"/>
              </a:buClr>
              <a:buSzPts val="4800"/>
              <a:buFont typeface="Play"/>
              <a:buNone/>
              <a:defRPr sz="4800" b="1" cap="none" baseline="30000">
                <a:solidFill>
                  <a:srgbClr val="344563"/>
                </a:solidFill>
                <a:latin typeface="Play"/>
                <a:ea typeface="Play"/>
                <a:cs typeface="Play"/>
                <a:sym typeface="Play"/>
              </a:defRPr>
            </a:lvl1pPr>
            <a:lvl2pPr marL="914400" lvl="1" indent="-314325" algn="ctr">
              <a:lnSpc>
                <a:spcPct val="100000"/>
              </a:lnSpc>
              <a:spcBef>
                <a:spcPts val="5200"/>
              </a:spcBef>
              <a:spcAft>
                <a:spcPts val="0"/>
              </a:spcAft>
              <a:buClr>
                <a:srgbClr val="FFFFFF"/>
              </a:buClr>
              <a:buSzPts val="1350"/>
              <a:buChar char="•"/>
              <a:defRPr/>
            </a:lvl2pPr>
            <a:lvl3pPr marL="1371600" lvl="2" indent="-314325" algn="ctr">
              <a:lnSpc>
                <a:spcPct val="100000"/>
              </a:lnSpc>
              <a:spcBef>
                <a:spcPts val="5200"/>
              </a:spcBef>
              <a:spcAft>
                <a:spcPts val="0"/>
              </a:spcAft>
              <a:buClr>
                <a:srgbClr val="FFFFFF"/>
              </a:buClr>
              <a:buSzPts val="1350"/>
              <a:buChar char="•"/>
              <a:defRPr/>
            </a:lvl3pPr>
            <a:lvl4pPr marL="1828800" lvl="3" indent="-314325" algn="ctr">
              <a:lnSpc>
                <a:spcPct val="100000"/>
              </a:lnSpc>
              <a:spcBef>
                <a:spcPts val="5200"/>
              </a:spcBef>
              <a:spcAft>
                <a:spcPts val="0"/>
              </a:spcAft>
              <a:buClr>
                <a:srgbClr val="FFFFFF"/>
              </a:buClr>
              <a:buSzPts val="1350"/>
              <a:buChar char="•"/>
              <a:defRPr/>
            </a:lvl4pPr>
            <a:lvl5pPr marL="2286000" lvl="4" indent="-314325" algn="ctr">
              <a:lnSpc>
                <a:spcPct val="100000"/>
              </a:lnSpc>
              <a:spcBef>
                <a:spcPts val="5200"/>
              </a:spcBef>
              <a:spcAft>
                <a:spcPts val="0"/>
              </a:spcAft>
              <a:buClr>
                <a:srgbClr val="FFFFFF"/>
              </a:buClr>
              <a:buSzPts val="1350"/>
              <a:buChar char="•"/>
              <a:defRPr/>
            </a:lvl5pPr>
            <a:lvl6pPr marL="2743200" lvl="5" indent="-314325" algn="ctr">
              <a:lnSpc>
                <a:spcPct val="100000"/>
              </a:lnSpc>
              <a:spcBef>
                <a:spcPts val="5200"/>
              </a:spcBef>
              <a:spcAft>
                <a:spcPts val="0"/>
              </a:spcAft>
              <a:buClr>
                <a:srgbClr val="FFFFFF"/>
              </a:buClr>
              <a:buSzPts val="1350"/>
              <a:buChar char="•"/>
              <a:defRPr/>
            </a:lvl6pPr>
            <a:lvl7pPr marL="3200400" lvl="6" indent="-314325" algn="ctr">
              <a:lnSpc>
                <a:spcPct val="100000"/>
              </a:lnSpc>
              <a:spcBef>
                <a:spcPts val="5200"/>
              </a:spcBef>
              <a:spcAft>
                <a:spcPts val="0"/>
              </a:spcAft>
              <a:buClr>
                <a:srgbClr val="FFFFFF"/>
              </a:buClr>
              <a:buSzPts val="1350"/>
              <a:buChar char="•"/>
              <a:defRPr/>
            </a:lvl7pPr>
            <a:lvl8pPr marL="3657600" lvl="7" indent="-314325" algn="ctr">
              <a:lnSpc>
                <a:spcPct val="100000"/>
              </a:lnSpc>
              <a:spcBef>
                <a:spcPts val="5200"/>
              </a:spcBef>
              <a:spcAft>
                <a:spcPts val="0"/>
              </a:spcAft>
              <a:buClr>
                <a:srgbClr val="FFFFFF"/>
              </a:buClr>
              <a:buSzPts val="1350"/>
              <a:buChar char="•"/>
              <a:defRPr/>
            </a:lvl8pPr>
            <a:lvl9pPr marL="4114800" lvl="8" indent="-314325" algn="ctr">
              <a:lnSpc>
                <a:spcPct val="100000"/>
              </a:lnSpc>
              <a:spcBef>
                <a:spcPts val="5200"/>
              </a:spcBef>
              <a:spcAft>
                <a:spcPts val="0"/>
              </a:spcAft>
              <a:buClr>
                <a:srgbClr val="FFFFFF"/>
              </a:buClr>
              <a:buSzPts val="1350"/>
              <a:buChar char="•"/>
              <a:defRPr/>
            </a:lvl9pPr>
          </a:lstStyle>
          <a:p>
            <a:endParaRPr/>
          </a:p>
        </p:txBody>
      </p:sp>
      <p:sp>
        <p:nvSpPr>
          <p:cNvPr id="13" name="Google Shape;13;p19"/>
          <p:cNvSpPr txBox="1">
            <a:spLocks noGrp="1"/>
          </p:cNvSpPr>
          <p:nvPr>
            <p:ph type="body" idx="2"/>
          </p:nvPr>
        </p:nvSpPr>
        <p:spPr>
          <a:xfrm>
            <a:off x="1781750" y="5510559"/>
            <a:ext cx="20828683" cy="1917701"/>
          </a:xfrm>
          <a:prstGeom prst="rect">
            <a:avLst/>
          </a:prstGeom>
          <a:noFill/>
          <a:ln>
            <a:noFill/>
          </a:ln>
        </p:spPr>
        <p:txBody>
          <a:bodyPr spcFirstLastPara="1" wrap="square" lIns="50800" tIns="50800" rIns="50800" bIns="50800" anchor="b" anchorCtr="0">
            <a:spAutoFit/>
          </a:bodyPr>
          <a:lstStyle>
            <a:lvl1pPr marL="457200" lvl="0" indent="-228600" algn="ctr">
              <a:lnSpc>
                <a:spcPct val="100000"/>
              </a:lnSpc>
              <a:spcBef>
                <a:spcPts val="0"/>
              </a:spcBef>
              <a:spcAft>
                <a:spcPts val="0"/>
              </a:spcAft>
              <a:buClr>
                <a:srgbClr val="00C6E5"/>
              </a:buClr>
              <a:buSzPts val="12000"/>
              <a:buFont typeface="Play"/>
              <a:buNone/>
              <a:defRPr sz="12000" b="1">
                <a:solidFill>
                  <a:srgbClr val="00C6E5"/>
                </a:solidFill>
                <a:latin typeface="Play"/>
                <a:ea typeface="Play"/>
                <a:cs typeface="Play"/>
                <a:sym typeface="Play"/>
              </a:defRPr>
            </a:lvl1pPr>
            <a:lvl2pPr marL="914400" lvl="1" indent="-314325" algn="ctr">
              <a:lnSpc>
                <a:spcPct val="100000"/>
              </a:lnSpc>
              <a:spcBef>
                <a:spcPts val="5200"/>
              </a:spcBef>
              <a:spcAft>
                <a:spcPts val="0"/>
              </a:spcAft>
              <a:buClr>
                <a:srgbClr val="FFFFFF"/>
              </a:buClr>
              <a:buSzPts val="1350"/>
              <a:buChar char="•"/>
              <a:defRPr/>
            </a:lvl2pPr>
            <a:lvl3pPr marL="1371600" lvl="2" indent="-314325" algn="ctr">
              <a:lnSpc>
                <a:spcPct val="100000"/>
              </a:lnSpc>
              <a:spcBef>
                <a:spcPts val="5200"/>
              </a:spcBef>
              <a:spcAft>
                <a:spcPts val="0"/>
              </a:spcAft>
              <a:buClr>
                <a:srgbClr val="FFFFFF"/>
              </a:buClr>
              <a:buSzPts val="1350"/>
              <a:buChar char="•"/>
              <a:defRPr/>
            </a:lvl3pPr>
            <a:lvl4pPr marL="1828800" lvl="3" indent="-314325" algn="ctr">
              <a:lnSpc>
                <a:spcPct val="100000"/>
              </a:lnSpc>
              <a:spcBef>
                <a:spcPts val="5200"/>
              </a:spcBef>
              <a:spcAft>
                <a:spcPts val="0"/>
              </a:spcAft>
              <a:buClr>
                <a:srgbClr val="FFFFFF"/>
              </a:buClr>
              <a:buSzPts val="1350"/>
              <a:buChar char="•"/>
              <a:defRPr/>
            </a:lvl4pPr>
            <a:lvl5pPr marL="2286000" lvl="4" indent="-314325" algn="ctr">
              <a:lnSpc>
                <a:spcPct val="100000"/>
              </a:lnSpc>
              <a:spcBef>
                <a:spcPts val="5200"/>
              </a:spcBef>
              <a:spcAft>
                <a:spcPts val="0"/>
              </a:spcAft>
              <a:buClr>
                <a:srgbClr val="FFFFFF"/>
              </a:buClr>
              <a:buSzPts val="1350"/>
              <a:buChar char="•"/>
              <a:defRPr/>
            </a:lvl5pPr>
            <a:lvl6pPr marL="2743200" lvl="5" indent="-314325" algn="ctr">
              <a:lnSpc>
                <a:spcPct val="100000"/>
              </a:lnSpc>
              <a:spcBef>
                <a:spcPts val="5200"/>
              </a:spcBef>
              <a:spcAft>
                <a:spcPts val="0"/>
              </a:spcAft>
              <a:buClr>
                <a:srgbClr val="FFFFFF"/>
              </a:buClr>
              <a:buSzPts val="1350"/>
              <a:buChar char="•"/>
              <a:defRPr/>
            </a:lvl6pPr>
            <a:lvl7pPr marL="3200400" lvl="6" indent="-314325" algn="ctr">
              <a:lnSpc>
                <a:spcPct val="100000"/>
              </a:lnSpc>
              <a:spcBef>
                <a:spcPts val="5200"/>
              </a:spcBef>
              <a:spcAft>
                <a:spcPts val="0"/>
              </a:spcAft>
              <a:buClr>
                <a:srgbClr val="FFFFFF"/>
              </a:buClr>
              <a:buSzPts val="1350"/>
              <a:buChar char="•"/>
              <a:defRPr/>
            </a:lvl7pPr>
            <a:lvl8pPr marL="3657600" lvl="7" indent="-314325" algn="ctr">
              <a:lnSpc>
                <a:spcPct val="100000"/>
              </a:lnSpc>
              <a:spcBef>
                <a:spcPts val="5200"/>
              </a:spcBef>
              <a:spcAft>
                <a:spcPts val="0"/>
              </a:spcAft>
              <a:buClr>
                <a:srgbClr val="FFFFFF"/>
              </a:buClr>
              <a:buSzPts val="1350"/>
              <a:buChar char="•"/>
              <a:defRPr/>
            </a:lvl8pPr>
            <a:lvl9pPr marL="4114800" lvl="8" indent="-314325" algn="ctr">
              <a:lnSpc>
                <a:spcPct val="100000"/>
              </a:lnSpc>
              <a:spcBef>
                <a:spcPts val="5200"/>
              </a:spcBef>
              <a:spcAft>
                <a:spcPts val="0"/>
              </a:spcAft>
              <a:buClr>
                <a:srgbClr val="FFFFFF"/>
              </a:buClr>
              <a:buSzPts val="1350"/>
              <a:buChar char="•"/>
              <a:defRPr/>
            </a:lvl9pPr>
          </a:lstStyle>
          <a:p>
            <a:endParaRPr/>
          </a:p>
        </p:txBody>
      </p:sp>
      <p:sp>
        <p:nvSpPr>
          <p:cNvPr id="14" name="Google Shape;14;p19"/>
          <p:cNvSpPr txBox="1">
            <a:spLocks noGrp="1"/>
          </p:cNvSpPr>
          <p:nvPr>
            <p:ph type="body" idx="3"/>
          </p:nvPr>
        </p:nvSpPr>
        <p:spPr>
          <a:xfrm>
            <a:off x="1781750" y="7367240"/>
            <a:ext cx="20828683" cy="838201"/>
          </a:xfrm>
          <a:prstGeom prst="rect">
            <a:avLst/>
          </a:prstGeom>
          <a:noFill/>
          <a:ln>
            <a:noFill/>
          </a:ln>
        </p:spPr>
        <p:txBody>
          <a:bodyPr spcFirstLastPara="1" wrap="square" lIns="50800" tIns="50800" rIns="50800" bIns="50800" anchor="t" anchorCtr="0">
            <a:spAutoFit/>
          </a:bodyPr>
          <a:lstStyle>
            <a:lvl1pPr marL="457200" lvl="0" indent="-228600" algn="ctr">
              <a:lnSpc>
                <a:spcPct val="100000"/>
              </a:lnSpc>
              <a:spcBef>
                <a:spcPts val="0"/>
              </a:spcBef>
              <a:spcAft>
                <a:spcPts val="0"/>
              </a:spcAft>
              <a:buClr>
                <a:srgbClr val="344563"/>
              </a:buClr>
              <a:buSzPts val="4800"/>
              <a:buFont typeface="Play"/>
              <a:buNone/>
              <a:defRPr sz="4800" b="0">
                <a:solidFill>
                  <a:srgbClr val="344563"/>
                </a:solidFill>
                <a:latin typeface="Play"/>
                <a:ea typeface="Play"/>
                <a:cs typeface="Play"/>
                <a:sym typeface="Play"/>
              </a:defRPr>
            </a:lvl1pPr>
            <a:lvl2pPr marL="914400" lvl="1" indent="-314325" algn="ctr">
              <a:lnSpc>
                <a:spcPct val="100000"/>
              </a:lnSpc>
              <a:spcBef>
                <a:spcPts val="5200"/>
              </a:spcBef>
              <a:spcAft>
                <a:spcPts val="0"/>
              </a:spcAft>
              <a:buClr>
                <a:srgbClr val="FFFFFF"/>
              </a:buClr>
              <a:buSzPts val="1350"/>
              <a:buChar char="•"/>
              <a:defRPr/>
            </a:lvl2pPr>
            <a:lvl3pPr marL="1371600" lvl="2" indent="-314325" algn="ctr">
              <a:lnSpc>
                <a:spcPct val="100000"/>
              </a:lnSpc>
              <a:spcBef>
                <a:spcPts val="5200"/>
              </a:spcBef>
              <a:spcAft>
                <a:spcPts val="0"/>
              </a:spcAft>
              <a:buClr>
                <a:srgbClr val="FFFFFF"/>
              </a:buClr>
              <a:buSzPts val="1350"/>
              <a:buChar char="•"/>
              <a:defRPr/>
            </a:lvl3pPr>
            <a:lvl4pPr marL="1828800" lvl="3" indent="-314325" algn="ctr">
              <a:lnSpc>
                <a:spcPct val="100000"/>
              </a:lnSpc>
              <a:spcBef>
                <a:spcPts val="5200"/>
              </a:spcBef>
              <a:spcAft>
                <a:spcPts val="0"/>
              </a:spcAft>
              <a:buClr>
                <a:srgbClr val="FFFFFF"/>
              </a:buClr>
              <a:buSzPts val="1350"/>
              <a:buChar char="•"/>
              <a:defRPr/>
            </a:lvl4pPr>
            <a:lvl5pPr marL="2286000" lvl="4" indent="-314325" algn="ctr">
              <a:lnSpc>
                <a:spcPct val="100000"/>
              </a:lnSpc>
              <a:spcBef>
                <a:spcPts val="5200"/>
              </a:spcBef>
              <a:spcAft>
                <a:spcPts val="0"/>
              </a:spcAft>
              <a:buClr>
                <a:srgbClr val="FFFFFF"/>
              </a:buClr>
              <a:buSzPts val="1350"/>
              <a:buChar char="•"/>
              <a:defRPr/>
            </a:lvl5pPr>
            <a:lvl6pPr marL="2743200" lvl="5" indent="-314325" algn="ctr">
              <a:lnSpc>
                <a:spcPct val="100000"/>
              </a:lnSpc>
              <a:spcBef>
                <a:spcPts val="5200"/>
              </a:spcBef>
              <a:spcAft>
                <a:spcPts val="0"/>
              </a:spcAft>
              <a:buClr>
                <a:srgbClr val="FFFFFF"/>
              </a:buClr>
              <a:buSzPts val="1350"/>
              <a:buChar char="•"/>
              <a:defRPr/>
            </a:lvl6pPr>
            <a:lvl7pPr marL="3200400" lvl="6" indent="-314325" algn="ctr">
              <a:lnSpc>
                <a:spcPct val="100000"/>
              </a:lnSpc>
              <a:spcBef>
                <a:spcPts val="5200"/>
              </a:spcBef>
              <a:spcAft>
                <a:spcPts val="0"/>
              </a:spcAft>
              <a:buClr>
                <a:srgbClr val="FFFFFF"/>
              </a:buClr>
              <a:buSzPts val="1350"/>
              <a:buChar char="•"/>
              <a:defRPr/>
            </a:lvl7pPr>
            <a:lvl8pPr marL="3657600" lvl="7" indent="-314325" algn="ctr">
              <a:lnSpc>
                <a:spcPct val="100000"/>
              </a:lnSpc>
              <a:spcBef>
                <a:spcPts val="5200"/>
              </a:spcBef>
              <a:spcAft>
                <a:spcPts val="0"/>
              </a:spcAft>
              <a:buClr>
                <a:srgbClr val="FFFFFF"/>
              </a:buClr>
              <a:buSzPts val="1350"/>
              <a:buChar char="•"/>
              <a:defRPr/>
            </a:lvl8pPr>
            <a:lvl9pPr marL="4114800" lvl="8" indent="-314325" algn="ctr">
              <a:lnSpc>
                <a:spcPct val="100000"/>
              </a:lnSpc>
              <a:spcBef>
                <a:spcPts val="5200"/>
              </a:spcBef>
              <a:spcAft>
                <a:spcPts val="0"/>
              </a:spcAft>
              <a:buClr>
                <a:srgbClr val="FFFFFF"/>
              </a:buClr>
              <a:buSzPts val="1350"/>
              <a:buChar char="•"/>
              <a:defRPr/>
            </a:lvl9pPr>
          </a:lstStyle>
          <a:p>
            <a:endParaRPr/>
          </a:p>
        </p:txBody>
      </p:sp>
      <p:sp>
        <p:nvSpPr>
          <p:cNvPr id="15" name="Google Shape;15;p19"/>
          <p:cNvSpPr>
            <a:spLocks noGrp="1"/>
          </p:cNvSpPr>
          <p:nvPr>
            <p:ph type="pic" idx="4"/>
          </p:nvPr>
        </p:nvSpPr>
        <p:spPr>
          <a:xfrm>
            <a:off x="11422384" y="9806616"/>
            <a:ext cx="1547419" cy="1974065"/>
          </a:xfrm>
          <a:prstGeom prst="rect">
            <a:avLst/>
          </a:prstGeom>
          <a:noFill/>
          <a:ln>
            <a:noFill/>
          </a:ln>
        </p:spPr>
      </p:sp>
      <p:sp>
        <p:nvSpPr>
          <p:cNvPr id="16" name="Google Shape;16;p19"/>
          <p:cNvSpPr txBox="1">
            <a:spLocks noGrp="1"/>
          </p:cNvSpPr>
          <p:nvPr>
            <p:ph type="body" idx="5"/>
          </p:nvPr>
        </p:nvSpPr>
        <p:spPr>
          <a:xfrm>
            <a:off x="9398438" y="1562100"/>
            <a:ext cx="5595308" cy="838200"/>
          </a:xfrm>
          <a:prstGeom prst="rect">
            <a:avLst/>
          </a:prstGeom>
          <a:noFill/>
          <a:ln>
            <a:noFill/>
          </a:ln>
        </p:spPr>
        <p:txBody>
          <a:bodyPr spcFirstLastPara="1" wrap="square" lIns="50800" tIns="50800" rIns="50800" bIns="50800" anchor="t" anchorCtr="0">
            <a:spAutoFit/>
          </a:bodyPr>
          <a:lstStyle>
            <a:lvl1pPr marL="457200" lvl="0" indent="-228600" algn="l">
              <a:lnSpc>
                <a:spcPct val="100000"/>
              </a:lnSpc>
              <a:spcBef>
                <a:spcPts val="0"/>
              </a:spcBef>
              <a:spcAft>
                <a:spcPts val="0"/>
              </a:spcAft>
              <a:buClr>
                <a:srgbClr val="091E42"/>
              </a:buClr>
              <a:buSzPts val="4800"/>
              <a:buFont typeface="Play"/>
              <a:buNone/>
              <a:defRPr sz="4800" b="0">
                <a:solidFill>
                  <a:srgbClr val="091E42"/>
                </a:solidFill>
                <a:latin typeface="Play"/>
                <a:ea typeface="Play"/>
                <a:cs typeface="Play"/>
                <a:sym typeface="Play"/>
              </a:defRPr>
            </a:lvl1pPr>
            <a:lvl2pPr marL="914400" lvl="1" indent="-314325" algn="ctr">
              <a:lnSpc>
                <a:spcPct val="100000"/>
              </a:lnSpc>
              <a:spcBef>
                <a:spcPts val="5200"/>
              </a:spcBef>
              <a:spcAft>
                <a:spcPts val="0"/>
              </a:spcAft>
              <a:buClr>
                <a:srgbClr val="FFFFFF"/>
              </a:buClr>
              <a:buSzPts val="1350"/>
              <a:buChar char="•"/>
              <a:defRPr/>
            </a:lvl2pPr>
            <a:lvl3pPr marL="1371600" lvl="2" indent="-314325" algn="ctr">
              <a:lnSpc>
                <a:spcPct val="100000"/>
              </a:lnSpc>
              <a:spcBef>
                <a:spcPts val="5200"/>
              </a:spcBef>
              <a:spcAft>
                <a:spcPts val="0"/>
              </a:spcAft>
              <a:buClr>
                <a:srgbClr val="FFFFFF"/>
              </a:buClr>
              <a:buSzPts val="1350"/>
              <a:buChar char="•"/>
              <a:defRPr/>
            </a:lvl3pPr>
            <a:lvl4pPr marL="1828800" lvl="3" indent="-314325" algn="ctr">
              <a:lnSpc>
                <a:spcPct val="100000"/>
              </a:lnSpc>
              <a:spcBef>
                <a:spcPts val="5200"/>
              </a:spcBef>
              <a:spcAft>
                <a:spcPts val="0"/>
              </a:spcAft>
              <a:buClr>
                <a:srgbClr val="FFFFFF"/>
              </a:buClr>
              <a:buSzPts val="1350"/>
              <a:buChar char="•"/>
              <a:defRPr/>
            </a:lvl4pPr>
            <a:lvl5pPr marL="2286000" lvl="4" indent="-314325" algn="ctr">
              <a:lnSpc>
                <a:spcPct val="100000"/>
              </a:lnSpc>
              <a:spcBef>
                <a:spcPts val="5200"/>
              </a:spcBef>
              <a:spcAft>
                <a:spcPts val="0"/>
              </a:spcAft>
              <a:buClr>
                <a:srgbClr val="FFFFFF"/>
              </a:buClr>
              <a:buSzPts val="1350"/>
              <a:buChar char="•"/>
              <a:defRPr/>
            </a:lvl5pPr>
            <a:lvl6pPr marL="2743200" lvl="5" indent="-314325" algn="ctr">
              <a:lnSpc>
                <a:spcPct val="100000"/>
              </a:lnSpc>
              <a:spcBef>
                <a:spcPts val="5200"/>
              </a:spcBef>
              <a:spcAft>
                <a:spcPts val="0"/>
              </a:spcAft>
              <a:buClr>
                <a:srgbClr val="FFFFFF"/>
              </a:buClr>
              <a:buSzPts val="1350"/>
              <a:buChar char="•"/>
              <a:defRPr/>
            </a:lvl6pPr>
            <a:lvl7pPr marL="3200400" lvl="6" indent="-314325" algn="ctr">
              <a:lnSpc>
                <a:spcPct val="100000"/>
              </a:lnSpc>
              <a:spcBef>
                <a:spcPts val="5200"/>
              </a:spcBef>
              <a:spcAft>
                <a:spcPts val="0"/>
              </a:spcAft>
              <a:buClr>
                <a:srgbClr val="FFFFFF"/>
              </a:buClr>
              <a:buSzPts val="1350"/>
              <a:buChar char="•"/>
              <a:defRPr/>
            </a:lvl7pPr>
            <a:lvl8pPr marL="3657600" lvl="7" indent="-314325" algn="ctr">
              <a:lnSpc>
                <a:spcPct val="100000"/>
              </a:lnSpc>
              <a:spcBef>
                <a:spcPts val="5200"/>
              </a:spcBef>
              <a:spcAft>
                <a:spcPts val="0"/>
              </a:spcAft>
              <a:buClr>
                <a:srgbClr val="FFFFFF"/>
              </a:buClr>
              <a:buSzPts val="1350"/>
              <a:buChar char="•"/>
              <a:defRPr/>
            </a:lvl8pPr>
            <a:lvl9pPr marL="4114800" lvl="8" indent="-314325" algn="ctr">
              <a:lnSpc>
                <a:spcPct val="100000"/>
              </a:lnSpc>
              <a:spcBef>
                <a:spcPts val="5200"/>
              </a:spcBef>
              <a:spcAft>
                <a:spcPts val="0"/>
              </a:spcAft>
              <a:buClr>
                <a:srgbClr val="FFFFFF"/>
              </a:buClr>
              <a:buSzPts val="1350"/>
              <a:buChar char="•"/>
              <a:defRPr/>
            </a:lvl9pPr>
          </a:lstStyle>
          <a:p>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Bullets_T50 copy 1">
  <p:cSld name="Bullets_T50 copy 1">
    <p:spTree>
      <p:nvGrpSpPr>
        <p:cNvPr id="1" name="Shape 17"/>
        <p:cNvGrpSpPr/>
        <p:nvPr/>
      </p:nvGrpSpPr>
      <p:grpSpPr>
        <a:xfrm>
          <a:off x="0" y="0"/>
          <a:ext cx="0" cy="0"/>
          <a:chOff x="0" y="0"/>
          <a:chExt cx="0" cy="0"/>
        </a:xfrm>
      </p:grpSpPr>
      <p:sp>
        <p:nvSpPr>
          <p:cNvPr id="18" name="Google Shape;18;p20"/>
          <p:cNvSpPr txBox="1">
            <a:spLocks noGrp="1"/>
          </p:cNvSpPr>
          <p:nvPr>
            <p:ph type="body" idx="1"/>
          </p:nvPr>
        </p:nvSpPr>
        <p:spPr>
          <a:xfrm>
            <a:off x="1783672" y="4748412"/>
            <a:ext cx="10296946" cy="4080411"/>
          </a:xfrm>
          <a:prstGeom prst="rect">
            <a:avLst/>
          </a:prstGeom>
          <a:noFill/>
          <a:ln>
            <a:noFill/>
          </a:ln>
        </p:spPr>
        <p:txBody>
          <a:bodyPr spcFirstLastPara="1" wrap="square" lIns="71425" tIns="71425" rIns="71425" bIns="71425" anchor="t" anchorCtr="0">
            <a:spAutoFit/>
          </a:bodyPr>
          <a:lstStyle>
            <a:lvl1pPr marL="457200" lvl="0" indent="-2609850" algn="ctr">
              <a:lnSpc>
                <a:spcPct val="100000"/>
              </a:lnSpc>
              <a:spcBef>
                <a:spcPts val="5200"/>
              </a:spcBef>
              <a:spcAft>
                <a:spcPts val="0"/>
              </a:spcAft>
              <a:buClr>
                <a:srgbClr val="FFFFFF"/>
              </a:buClr>
              <a:buSzPts val="37500"/>
              <a:buFont typeface="Quattrocento Sans"/>
              <a:buChar char="•"/>
              <a:defRPr b="1" i="0">
                <a:latin typeface="Quattrocento Sans"/>
                <a:ea typeface="Quattrocento Sans"/>
                <a:cs typeface="Quattrocento Sans"/>
                <a:sym typeface="Quattrocento Sans"/>
              </a:defRPr>
            </a:lvl1pPr>
            <a:lvl2pPr marL="914400" lvl="1" indent="-314325" algn="ctr">
              <a:lnSpc>
                <a:spcPct val="100000"/>
              </a:lnSpc>
              <a:spcBef>
                <a:spcPts val="5200"/>
              </a:spcBef>
              <a:spcAft>
                <a:spcPts val="0"/>
              </a:spcAft>
              <a:buClr>
                <a:srgbClr val="FFFFFF"/>
              </a:buClr>
              <a:buSzPts val="1350"/>
              <a:buChar char="•"/>
              <a:defRPr/>
            </a:lvl2pPr>
            <a:lvl3pPr marL="1371600" lvl="2" indent="-314325" algn="ctr">
              <a:lnSpc>
                <a:spcPct val="100000"/>
              </a:lnSpc>
              <a:spcBef>
                <a:spcPts val="5200"/>
              </a:spcBef>
              <a:spcAft>
                <a:spcPts val="0"/>
              </a:spcAft>
              <a:buClr>
                <a:srgbClr val="FFFFFF"/>
              </a:buClr>
              <a:buSzPts val="1350"/>
              <a:buChar char="•"/>
              <a:defRPr/>
            </a:lvl3pPr>
            <a:lvl4pPr marL="1828800" lvl="3" indent="-314325" algn="ctr">
              <a:lnSpc>
                <a:spcPct val="100000"/>
              </a:lnSpc>
              <a:spcBef>
                <a:spcPts val="5200"/>
              </a:spcBef>
              <a:spcAft>
                <a:spcPts val="0"/>
              </a:spcAft>
              <a:buClr>
                <a:srgbClr val="FFFFFF"/>
              </a:buClr>
              <a:buSzPts val="1350"/>
              <a:buChar char="•"/>
              <a:defRPr/>
            </a:lvl4pPr>
            <a:lvl5pPr marL="2286000" lvl="4" indent="-314325" algn="ctr">
              <a:lnSpc>
                <a:spcPct val="100000"/>
              </a:lnSpc>
              <a:spcBef>
                <a:spcPts val="5200"/>
              </a:spcBef>
              <a:spcAft>
                <a:spcPts val="0"/>
              </a:spcAft>
              <a:buClr>
                <a:srgbClr val="FFFFFF"/>
              </a:buClr>
              <a:buSzPts val="1350"/>
              <a:buChar char="•"/>
              <a:defRPr/>
            </a:lvl5pPr>
            <a:lvl6pPr marL="2743200" lvl="5" indent="-314325" algn="ctr">
              <a:lnSpc>
                <a:spcPct val="100000"/>
              </a:lnSpc>
              <a:spcBef>
                <a:spcPts val="5200"/>
              </a:spcBef>
              <a:spcAft>
                <a:spcPts val="0"/>
              </a:spcAft>
              <a:buClr>
                <a:srgbClr val="FFFFFF"/>
              </a:buClr>
              <a:buSzPts val="1350"/>
              <a:buChar char="•"/>
              <a:defRPr/>
            </a:lvl6pPr>
            <a:lvl7pPr marL="3200400" lvl="6" indent="-314325" algn="ctr">
              <a:lnSpc>
                <a:spcPct val="100000"/>
              </a:lnSpc>
              <a:spcBef>
                <a:spcPts val="5200"/>
              </a:spcBef>
              <a:spcAft>
                <a:spcPts val="0"/>
              </a:spcAft>
              <a:buClr>
                <a:srgbClr val="FFFFFF"/>
              </a:buClr>
              <a:buSzPts val="1350"/>
              <a:buChar char="•"/>
              <a:defRPr/>
            </a:lvl7pPr>
            <a:lvl8pPr marL="3657600" lvl="7" indent="-314325" algn="ctr">
              <a:lnSpc>
                <a:spcPct val="100000"/>
              </a:lnSpc>
              <a:spcBef>
                <a:spcPts val="5200"/>
              </a:spcBef>
              <a:spcAft>
                <a:spcPts val="0"/>
              </a:spcAft>
              <a:buClr>
                <a:srgbClr val="FFFFFF"/>
              </a:buClr>
              <a:buSzPts val="1350"/>
              <a:buChar char="•"/>
              <a:defRPr/>
            </a:lvl8pPr>
            <a:lvl9pPr marL="4114800" lvl="8" indent="-314325" algn="ctr">
              <a:lnSpc>
                <a:spcPct val="100000"/>
              </a:lnSpc>
              <a:spcBef>
                <a:spcPts val="5200"/>
              </a:spcBef>
              <a:spcAft>
                <a:spcPts val="0"/>
              </a:spcAft>
              <a:buClr>
                <a:srgbClr val="FFFFFF"/>
              </a:buClr>
              <a:buSzPts val="1350"/>
              <a:buChar char="•"/>
              <a:defRPr/>
            </a:lvl9pPr>
          </a:lstStyle>
          <a:p>
            <a:endParaRPr/>
          </a:p>
        </p:txBody>
      </p:sp>
      <p:sp>
        <p:nvSpPr>
          <p:cNvPr id="19" name="Google Shape;19;p20"/>
          <p:cNvSpPr txBox="1">
            <a:spLocks noGrp="1"/>
          </p:cNvSpPr>
          <p:nvPr>
            <p:ph type="body" idx="2"/>
          </p:nvPr>
        </p:nvSpPr>
        <p:spPr>
          <a:xfrm>
            <a:off x="1784165" y="1014427"/>
            <a:ext cx="20561117" cy="1107996"/>
          </a:xfrm>
          <a:prstGeom prst="rect">
            <a:avLst/>
          </a:prstGeom>
          <a:noFill/>
          <a:ln>
            <a:noFill/>
          </a:ln>
        </p:spPr>
        <p:txBody>
          <a:bodyPr spcFirstLastPara="1" wrap="square" lIns="0" tIns="0" rIns="0" bIns="0" anchor="t" anchorCtr="0">
            <a:spAutoFit/>
          </a:bodyPr>
          <a:lstStyle>
            <a:lvl1pPr marL="457200" lvl="0" indent="-228600" algn="l">
              <a:lnSpc>
                <a:spcPct val="90000"/>
              </a:lnSpc>
              <a:spcBef>
                <a:spcPts val="2500"/>
              </a:spcBef>
              <a:spcAft>
                <a:spcPts val="0"/>
              </a:spcAft>
              <a:buClr>
                <a:srgbClr val="58AEE1"/>
              </a:buClr>
              <a:buSzPts val="8000"/>
              <a:buFont typeface="Quattrocento Sans"/>
              <a:buNone/>
              <a:defRPr sz="8000" b="1" i="0">
                <a:solidFill>
                  <a:srgbClr val="253858"/>
                </a:solidFill>
                <a:latin typeface="Quattrocento Sans"/>
                <a:ea typeface="Quattrocento Sans"/>
                <a:cs typeface="Quattrocento Sans"/>
                <a:sym typeface="Quattrocento Sans"/>
              </a:defRPr>
            </a:lvl1pPr>
            <a:lvl2pPr marL="914400" lvl="1" indent="-314325" algn="ctr">
              <a:lnSpc>
                <a:spcPct val="100000"/>
              </a:lnSpc>
              <a:spcBef>
                <a:spcPts val="5200"/>
              </a:spcBef>
              <a:spcAft>
                <a:spcPts val="0"/>
              </a:spcAft>
              <a:buClr>
                <a:srgbClr val="FFFFFF"/>
              </a:buClr>
              <a:buSzPts val="1350"/>
              <a:buChar char="•"/>
              <a:defRPr/>
            </a:lvl2pPr>
            <a:lvl3pPr marL="1371600" lvl="2" indent="-314325" algn="ctr">
              <a:lnSpc>
                <a:spcPct val="100000"/>
              </a:lnSpc>
              <a:spcBef>
                <a:spcPts val="5200"/>
              </a:spcBef>
              <a:spcAft>
                <a:spcPts val="0"/>
              </a:spcAft>
              <a:buClr>
                <a:srgbClr val="FFFFFF"/>
              </a:buClr>
              <a:buSzPts val="1350"/>
              <a:buChar char="•"/>
              <a:defRPr/>
            </a:lvl3pPr>
            <a:lvl4pPr marL="1828800" lvl="3" indent="-314325" algn="ctr">
              <a:lnSpc>
                <a:spcPct val="100000"/>
              </a:lnSpc>
              <a:spcBef>
                <a:spcPts val="5200"/>
              </a:spcBef>
              <a:spcAft>
                <a:spcPts val="0"/>
              </a:spcAft>
              <a:buClr>
                <a:srgbClr val="FFFFFF"/>
              </a:buClr>
              <a:buSzPts val="1350"/>
              <a:buChar char="•"/>
              <a:defRPr/>
            </a:lvl4pPr>
            <a:lvl5pPr marL="2286000" lvl="4" indent="-314325" algn="ctr">
              <a:lnSpc>
                <a:spcPct val="100000"/>
              </a:lnSpc>
              <a:spcBef>
                <a:spcPts val="5200"/>
              </a:spcBef>
              <a:spcAft>
                <a:spcPts val="0"/>
              </a:spcAft>
              <a:buClr>
                <a:srgbClr val="FFFFFF"/>
              </a:buClr>
              <a:buSzPts val="1350"/>
              <a:buChar char="•"/>
              <a:defRPr/>
            </a:lvl5pPr>
            <a:lvl6pPr marL="2743200" lvl="5" indent="-314325" algn="ctr">
              <a:lnSpc>
                <a:spcPct val="100000"/>
              </a:lnSpc>
              <a:spcBef>
                <a:spcPts val="5200"/>
              </a:spcBef>
              <a:spcAft>
                <a:spcPts val="0"/>
              </a:spcAft>
              <a:buClr>
                <a:srgbClr val="FFFFFF"/>
              </a:buClr>
              <a:buSzPts val="1350"/>
              <a:buChar char="•"/>
              <a:defRPr/>
            </a:lvl6pPr>
            <a:lvl7pPr marL="3200400" lvl="6" indent="-314325" algn="ctr">
              <a:lnSpc>
                <a:spcPct val="100000"/>
              </a:lnSpc>
              <a:spcBef>
                <a:spcPts val="5200"/>
              </a:spcBef>
              <a:spcAft>
                <a:spcPts val="0"/>
              </a:spcAft>
              <a:buClr>
                <a:srgbClr val="FFFFFF"/>
              </a:buClr>
              <a:buSzPts val="1350"/>
              <a:buChar char="•"/>
              <a:defRPr/>
            </a:lvl7pPr>
            <a:lvl8pPr marL="3657600" lvl="7" indent="-314325" algn="ctr">
              <a:lnSpc>
                <a:spcPct val="100000"/>
              </a:lnSpc>
              <a:spcBef>
                <a:spcPts val="5200"/>
              </a:spcBef>
              <a:spcAft>
                <a:spcPts val="0"/>
              </a:spcAft>
              <a:buClr>
                <a:srgbClr val="FFFFFF"/>
              </a:buClr>
              <a:buSzPts val="1350"/>
              <a:buChar char="•"/>
              <a:defRPr/>
            </a:lvl8pPr>
            <a:lvl9pPr marL="4114800" lvl="8" indent="-314325" algn="ctr">
              <a:lnSpc>
                <a:spcPct val="100000"/>
              </a:lnSpc>
              <a:spcBef>
                <a:spcPts val="5200"/>
              </a:spcBef>
              <a:spcAft>
                <a:spcPts val="0"/>
              </a:spcAft>
              <a:buClr>
                <a:srgbClr val="FFFFFF"/>
              </a:buClr>
              <a:buSzPts val="1350"/>
              <a:buChar char="•"/>
              <a:defRPr/>
            </a:lvl9pPr>
          </a:lstStyle>
          <a:p>
            <a:endParaRPr/>
          </a:p>
        </p:txBody>
      </p:sp>
      <p:cxnSp>
        <p:nvCxnSpPr>
          <p:cNvPr id="20" name="Google Shape;20;p20"/>
          <p:cNvCxnSpPr/>
          <p:nvPr/>
        </p:nvCxnSpPr>
        <p:spPr>
          <a:xfrm>
            <a:off x="1775024" y="2811371"/>
            <a:ext cx="2541599" cy="1"/>
          </a:xfrm>
          <a:prstGeom prst="straightConnector1">
            <a:avLst/>
          </a:prstGeom>
          <a:noFill/>
          <a:ln w="101600" cap="flat" cmpd="sng">
            <a:solidFill>
              <a:srgbClr val="00C6E5"/>
            </a:solidFill>
            <a:prstDash val="solid"/>
            <a:miter lim="400000"/>
            <a:headEnd type="none" w="sm" len="sm"/>
            <a:tailEnd type="none" w="sm" len="sm"/>
          </a:ln>
        </p:spPr>
      </p:cxnSp>
      <p:sp>
        <p:nvSpPr>
          <p:cNvPr id="21" name="Google Shape;21;p20"/>
          <p:cNvSpPr txBox="1">
            <a:spLocks noGrp="1"/>
          </p:cNvSpPr>
          <p:nvPr>
            <p:ph type="sldNum" idx="12"/>
          </p:nvPr>
        </p:nvSpPr>
        <p:spPr>
          <a:xfrm>
            <a:off x="11959031" y="13081000"/>
            <a:ext cx="453238" cy="469900"/>
          </a:xfrm>
          <a:prstGeom prst="rect">
            <a:avLst/>
          </a:prstGeom>
          <a:noFill/>
          <a:ln>
            <a:noFill/>
          </a:ln>
        </p:spPr>
        <p:txBody>
          <a:bodyPr spcFirstLastPara="1" wrap="square" lIns="50800" tIns="50800" rIns="50800" bIns="50800" anchor="t" anchorCtr="0">
            <a:spAutoFit/>
          </a:bodyPr>
          <a:lstStyle>
            <a:lvl1pPr marL="0" lvl="0" indent="0" algn="ctr">
              <a:lnSpc>
                <a:spcPct val="100000"/>
              </a:lnSpc>
              <a:spcBef>
                <a:spcPts val="0"/>
              </a:spcBef>
              <a:spcAft>
                <a:spcPts val="0"/>
              </a:spcAft>
              <a:buClr>
                <a:srgbClr val="000000"/>
              </a:buClr>
              <a:buSzPts val="2400"/>
              <a:buFont typeface="Helvetica Neue Light"/>
              <a:buNone/>
              <a:defRPr sz="2400">
                <a:solidFill>
                  <a:srgbClr val="000000"/>
                </a:solidFill>
                <a:latin typeface="Helvetica Neue Light"/>
                <a:ea typeface="Helvetica Neue Light"/>
                <a:cs typeface="Helvetica Neue Light"/>
                <a:sym typeface="Helvetica Neue Light"/>
              </a:defRPr>
            </a:lvl1pPr>
            <a:lvl2pPr marL="0" lvl="1" indent="0" algn="ctr">
              <a:lnSpc>
                <a:spcPct val="100000"/>
              </a:lnSpc>
              <a:spcBef>
                <a:spcPts val="0"/>
              </a:spcBef>
              <a:spcAft>
                <a:spcPts val="0"/>
              </a:spcAft>
              <a:buClr>
                <a:srgbClr val="000000"/>
              </a:buClr>
              <a:buSzPts val="2400"/>
              <a:buFont typeface="Helvetica Neue Light"/>
              <a:buNone/>
              <a:defRPr sz="2400">
                <a:solidFill>
                  <a:srgbClr val="000000"/>
                </a:solidFill>
                <a:latin typeface="Helvetica Neue Light"/>
                <a:ea typeface="Helvetica Neue Light"/>
                <a:cs typeface="Helvetica Neue Light"/>
                <a:sym typeface="Helvetica Neue Light"/>
              </a:defRPr>
            </a:lvl2pPr>
            <a:lvl3pPr marL="0" lvl="2" indent="0" algn="ctr">
              <a:lnSpc>
                <a:spcPct val="100000"/>
              </a:lnSpc>
              <a:spcBef>
                <a:spcPts val="0"/>
              </a:spcBef>
              <a:spcAft>
                <a:spcPts val="0"/>
              </a:spcAft>
              <a:buClr>
                <a:srgbClr val="000000"/>
              </a:buClr>
              <a:buSzPts val="2400"/>
              <a:buFont typeface="Helvetica Neue Light"/>
              <a:buNone/>
              <a:defRPr sz="2400">
                <a:solidFill>
                  <a:srgbClr val="000000"/>
                </a:solidFill>
                <a:latin typeface="Helvetica Neue Light"/>
                <a:ea typeface="Helvetica Neue Light"/>
                <a:cs typeface="Helvetica Neue Light"/>
                <a:sym typeface="Helvetica Neue Light"/>
              </a:defRPr>
            </a:lvl3pPr>
            <a:lvl4pPr marL="0" lvl="3" indent="0" algn="ctr">
              <a:lnSpc>
                <a:spcPct val="100000"/>
              </a:lnSpc>
              <a:spcBef>
                <a:spcPts val="0"/>
              </a:spcBef>
              <a:spcAft>
                <a:spcPts val="0"/>
              </a:spcAft>
              <a:buClr>
                <a:srgbClr val="000000"/>
              </a:buClr>
              <a:buSzPts val="2400"/>
              <a:buFont typeface="Helvetica Neue Light"/>
              <a:buNone/>
              <a:defRPr sz="2400">
                <a:solidFill>
                  <a:srgbClr val="000000"/>
                </a:solidFill>
                <a:latin typeface="Helvetica Neue Light"/>
                <a:ea typeface="Helvetica Neue Light"/>
                <a:cs typeface="Helvetica Neue Light"/>
                <a:sym typeface="Helvetica Neue Light"/>
              </a:defRPr>
            </a:lvl4pPr>
            <a:lvl5pPr marL="0" lvl="4" indent="0" algn="ctr">
              <a:lnSpc>
                <a:spcPct val="100000"/>
              </a:lnSpc>
              <a:spcBef>
                <a:spcPts val="0"/>
              </a:spcBef>
              <a:spcAft>
                <a:spcPts val="0"/>
              </a:spcAft>
              <a:buClr>
                <a:srgbClr val="000000"/>
              </a:buClr>
              <a:buSzPts val="2400"/>
              <a:buFont typeface="Helvetica Neue Light"/>
              <a:buNone/>
              <a:defRPr sz="2400">
                <a:solidFill>
                  <a:srgbClr val="000000"/>
                </a:solidFill>
                <a:latin typeface="Helvetica Neue Light"/>
                <a:ea typeface="Helvetica Neue Light"/>
                <a:cs typeface="Helvetica Neue Light"/>
                <a:sym typeface="Helvetica Neue Light"/>
              </a:defRPr>
            </a:lvl5pPr>
            <a:lvl6pPr marL="0" lvl="5" indent="0" algn="ctr">
              <a:lnSpc>
                <a:spcPct val="100000"/>
              </a:lnSpc>
              <a:spcBef>
                <a:spcPts val="0"/>
              </a:spcBef>
              <a:spcAft>
                <a:spcPts val="0"/>
              </a:spcAft>
              <a:buClr>
                <a:srgbClr val="000000"/>
              </a:buClr>
              <a:buSzPts val="2400"/>
              <a:buFont typeface="Helvetica Neue Light"/>
              <a:buNone/>
              <a:defRPr sz="2400">
                <a:solidFill>
                  <a:srgbClr val="000000"/>
                </a:solidFill>
                <a:latin typeface="Helvetica Neue Light"/>
                <a:ea typeface="Helvetica Neue Light"/>
                <a:cs typeface="Helvetica Neue Light"/>
                <a:sym typeface="Helvetica Neue Light"/>
              </a:defRPr>
            </a:lvl6pPr>
            <a:lvl7pPr marL="0" lvl="6" indent="0" algn="ctr">
              <a:lnSpc>
                <a:spcPct val="100000"/>
              </a:lnSpc>
              <a:spcBef>
                <a:spcPts val="0"/>
              </a:spcBef>
              <a:spcAft>
                <a:spcPts val="0"/>
              </a:spcAft>
              <a:buClr>
                <a:srgbClr val="000000"/>
              </a:buClr>
              <a:buSzPts val="2400"/>
              <a:buFont typeface="Helvetica Neue Light"/>
              <a:buNone/>
              <a:defRPr sz="2400">
                <a:solidFill>
                  <a:srgbClr val="000000"/>
                </a:solidFill>
                <a:latin typeface="Helvetica Neue Light"/>
                <a:ea typeface="Helvetica Neue Light"/>
                <a:cs typeface="Helvetica Neue Light"/>
                <a:sym typeface="Helvetica Neue Light"/>
              </a:defRPr>
            </a:lvl7pPr>
            <a:lvl8pPr marL="0" lvl="7" indent="0" algn="ctr">
              <a:lnSpc>
                <a:spcPct val="100000"/>
              </a:lnSpc>
              <a:spcBef>
                <a:spcPts val="0"/>
              </a:spcBef>
              <a:spcAft>
                <a:spcPts val="0"/>
              </a:spcAft>
              <a:buClr>
                <a:srgbClr val="000000"/>
              </a:buClr>
              <a:buSzPts val="2400"/>
              <a:buFont typeface="Helvetica Neue Light"/>
              <a:buNone/>
              <a:defRPr sz="2400">
                <a:solidFill>
                  <a:srgbClr val="000000"/>
                </a:solidFill>
                <a:latin typeface="Helvetica Neue Light"/>
                <a:ea typeface="Helvetica Neue Light"/>
                <a:cs typeface="Helvetica Neue Light"/>
                <a:sym typeface="Helvetica Neue Light"/>
              </a:defRPr>
            </a:lvl8pPr>
            <a:lvl9pPr marL="0" lvl="8" indent="0" algn="ctr">
              <a:lnSpc>
                <a:spcPct val="100000"/>
              </a:lnSpc>
              <a:spcBef>
                <a:spcPts val="0"/>
              </a:spcBef>
              <a:spcAft>
                <a:spcPts val="0"/>
              </a:spcAft>
              <a:buClr>
                <a:srgbClr val="000000"/>
              </a:buClr>
              <a:buSzPts val="2400"/>
              <a:buFont typeface="Helvetica Neue Light"/>
              <a:buNone/>
              <a:defRPr sz="2400">
                <a:solidFill>
                  <a:srgbClr val="000000"/>
                </a:solidFill>
                <a:latin typeface="Helvetica Neue Light"/>
                <a:ea typeface="Helvetica Neue Light"/>
                <a:cs typeface="Helvetica Neue Light"/>
                <a:sym typeface="Helvetica Neue Light"/>
              </a:defRPr>
            </a:lvl9pPr>
          </a:lstStyle>
          <a:p>
            <a:pPr marL="0" lvl="0" indent="0" algn="ct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Quote_N900 copy 1">
  <p:cSld name="Quote_N900 copy 1">
    <p:spTree>
      <p:nvGrpSpPr>
        <p:cNvPr id="1" name="Shape 22"/>
        <p:cNvGrpSpPr/>
        <p:nvPr/>
      </p:nvGrpSpPr>
      <p:grpSpPr>
        <a:xfrm>
          <a:off x="0" y="0"/>
          <a:ext cx="0" cy="0"/>
          <a:chOff x="0" y="0"/>
          <a:chExt cx="0" cy="0"/>
        </a:xfrm>
      </p:grpSpPr>
      <p:sp>
        <p:nvSpPr>
          <p:cNvPr id="23" name="Google Shape;23;p21"/>
          <p:cNvSpPr txBox="1">
            <a:spLocks noGrp="1"/>
          </p:cNvSpPr>
          <p:nvPr>
            <p:ph type="body" idx="1"/>
          </p:nvPr>
        </p:nvSpPr>
        <p:spPr>
          <a:xfrm>
            <a:off x="1680256" y="3047385"/>
            <a:ext cx="19341217" cy="5642570"/>
          </a:xfrm>
          <a:prstGeom prst="rect">
            <a:avLst/>
          </a:prstGeom>
          <a:noFill/>
          <a:ln>
            <a:noFill/>
          </a:ln>
        </p:spPr>
        <p:txBody>
          <a:bodyPr spcFirstLastPara="1" wrap="square" lIns="50800" tIns="50800" rIns="50800" bIns="50800" anchor="t" anchorCtr="0">
            <a:spAutoFit/>
          </a:bodyPr>
          <a:lstStyle>
            <a:lvl1pPr marL="457200" lvl="0" indent="-228600" algn="l">
              <a:lnSpc>
                <a:spcPct val="100000"/>
              </a:lnSpc>
              <a:spcBef>
                <a:spcPts val="0"/>
              </a:spcBef>
              <a:spcAft>
                <a:spcPts val="0"/>
              </a:spcAft>
              <a:buClr>
                <a:srgbClr val="253858"/>
              </a:buClr>
              <a:buSzPts val="12000"/>
              <a:buFont typeface="Quattrocento Sans"/>
              <a:buNone/>
              <a:defRPr sz="12000" b="1" i="0">
                <a:solidFill>
                  <a:srgbClr val="253858"/>
                </a:solidFill>
                <a:latin typeface="Quattrocento Sans"/>
                <a:ea typeface="Quattrocento Sans"/>
                <a:cs typeface="Quattrocento Sans"/>
                <a:sym typeface="Quattrocento Sans"/>
              </a:defRPr>
            </a:lvl1pPr>
            <a:lvl2pPr marL="914400" lvl="1" indent="-314325" algn="ctr">
              <a:lnSpc>
                <a:spcPct val="100000"/>
              </a:lnSpc>
              <a:spcBef>
                <a:spcPts val="5200"/>
              </a:spcBef>
              <a:spcAft>
                <a:spcPts val="0"/>
              </a:spcAft>
              <a:buClr>
                <a:srgbClr val="FFFFFF"/>
              </a:buClr>
              <a:buSzPts val="1350"/>
              <a:buChar char="•"/>
              <a:defRPr/>
            </a:lvl2pPr>
            <a:lvl3pPr marL="1371600" lvl="2" indent="-314325" algn="ctr">
              <a:lnSpc>
                <a:spcPct val="100000"/>
              </a:lnSpc>
              <a:spcBef>
                <a:spcPts val="5200"/>
              </a:spcBef>
              <a:spcAft>
                <a:spcPts val="0"/>
              </a:spcAft>
              <a:buClr>
                <a:srgbClr val="FFFFFF"/>
              </a:buClr>
              <a:buSzPts val="1350"/>
              <a:buChar char="•"/>
              <a:defRPr/>
            </a:lvl3pPr>
            <a:lvl4pPr marL="1828800" lvl="3" indent="-314325" algn="ctr">
              <a:lnSpc>
                <a:spcPct val="100000"/>
              </a:lnSpc>
              <a:spcBef>
                <a:spcPts val="5200"/>
              </a:spcBef>
              <a:spcAft>
                <a:spcPts val="0"/>
              </a:spcAft>
              <a:buClr>
                <a:srgbClr val="FFFFFF"/>
              </a:buClr>
              <a:buSzPts val="1350"/>
              <a:buChar char="•"/>
              <a:defRPr/>
            </a:lvl4pPr>
            <a:lvl5pPr marL="2286000" lvl="4" indent="-314325" algn="ctr">
              <a:lnSpc>
                <a:spcPct val="100000"/>
              </a:lnSpc>
              <a:spcBef>
                <a:spcPts val="5200"/>
              </a:spcBef>
              <a:spcAft>
                <a:spcPts val="0"/>
              </a:spcAft>
              <a:buClr>
                <a:srgbClr val="FFFFFF"/>
              </a:buClr>
              <a:buSzPts val="1350"/>
              <a:buChar char="•"/>
              <a:defRPr/>
            </a:lvl5pPr>
            <a:lvl6pPr marL="2743200" lvl="5" indent="-314325" algn="ctr">
              <a:lnSpc>
                <a:spcPct val="100000"/>
              </a:lnSpc>
              <a:spcBef>
                <a:spcPts val="5200"/>
              </a:spcBef>
              <a:spcAft>
                <a:spcPts val="0"/>
              </a:spcAft>
              <a:buClr>
                <a:srgbClr val="FFFFFF"/>
              </a:buClr>
              <a:buSzPts val="1350"/>
              <a:buChar char="•"/>
              <a:defRPr/>
            </a:lvl6pPr>
            <a:lvl7pPr marL="3200400" lvl="6" indent="-314325" algn="ctr">
              <a:lnSpc>
                <a:spcPct val="100000"/>
              </a:lnSpc>
              <a:spcBef>
                <a:spcPts val="5200"/>
              </a:spcBef>
              <a:spcAft>
                <a:spcPts val="0"/>
              </a:spcAft>
              <a:buClr>
                <a:srgbClr val="FFFFFF"/>
              </a:buClr>
              <a:buSzPts val="1350"/>
              <a:buChar char="•"/>
              <a:defRPr/>
            </a:lvl7pPr>
            <a:lvl8pPr marL="3657600" lvl="7" indent="-314325" algn="ctr">
              <a:lnSpc>
                <a:spcPct val="100000"/>
              </a:lnSpc>
              <a:spcBef>
                <a:spcPts val="5200"/>
              </a:spcBef>
              <a:spcAft>
                <a:spcPts val="0"/>
              </a:spcAft>
              <a:buClr>
                <a:srgbClr val="FFFFFF"/>
              </a:buClr>
              <a:buSzPts val="1350"/>
              <a:buChar char="•"/>
              <a:defRPr/>
            </a:lvl8pPr>
            <a:lvl9pPr marL="4114800" lvl="8" indent="-314325" algn="ctr">
              <a:lnSpc>
                <a:spcPct val="100000"/>
              </a:lnSpc>
              <a:spcBef>
                <a:spcPts val="5200"/>
              </a:spcBef>
              <a:spcAft>
                <a:spcPts val="0"/>
              </a:spcAft>
              <a:buClr>
                <a:srgbClr val="FFFFFF"/>
              </a:buClr>
              <a:buSzPts val="1350"/>
              <a:buChar char="•"/>
              <a:defRPr/>
            </a:lvl9pPr>
          </a:lstStyle>
          <a:p>
            <a:endParaRPr/>
          </a:p>
        </p:txBody>
      </p:sp>
      <p:sp>
        <p:nvSpPr>
          <p:cNvPr id="24" name="Google Shape;24;p21"/>
          <p:cNvSpPr txBox="1">
            <a:spLocks noGrp="1"/>
          </p:cNvSpPr>
          <p:nvPr>
            <p:ph type="body" idx="2"/>
          </p:nvPr>
        </p:nvSpPr>
        <p:spPr>
          <a:xfrm>
            <a:off x="1701800" y="11807751"/>
            <a:ext cx="20828000" cy="838201"/>
          </a:xfrm>
          <a:prstGeom prst="rect">
            <a:avLst/>
          </a:prstGeom>
          <a:noFill/>
          <a:ln>
            <a:noFill/>
          </a:ln>
        </p:spPr>
        <p:txBody>
          <a:bodyPr spcFirstLastPara="1" wrap="square" lIns="50800" tIns="50800" rIns="50800" bIns="50800" anchor="t" anchorCtr="0">
            <a:spAutoFit/>
          </a:bodyPr>
          <a:lstStyle>
            <a:lvl1pPr marL="457200" lvl="0" indent="-228600" algn="l">
              <a:lnSpc>
                <a:spcPct val="100000"/>
              </a:lnSpc>
              <a:spcBef>
                <a:spcPts val="0"/>
              </a:spcBef>
              <a:spcAft>
                <a:spcPts val="0"/>
              </a:spcAft>
              <a:buClr>
                <a:srgbClr val="253858"/>
              </a:buClr>
              <a:buSzPts val="4800"/>
              <a:buFont typeface="Quattrocento Sans"/>
              <a:buNone/>
              <a:defRPr sz="4800" b="1" i="0" cap="none">
                <a:solidFill>
                  <a:srgbClr val="253858"/>
                </a:solidFill>
                <a:latin typeface="Quattrocento Sans"/>
                <a:ea typeface="Quattrocento Sans"/>
                <a:cs typeface="Quattrocento Sans"/>
                <a:sym typeface="Quattrocento Sans"/>
              </a:defRPr>
            </a:lvl1pPr>
            <a:lvl2pPr marL="914400" lvl="1" indent="-314325" algn="ctr">
              <a:lnSpc>
                <a:spcPct val="100000"/>
              </a:lnSpc>
              <a:spcBef>
                <a:spcPts val="5200"/>
              </a:spcBef>
              <a:spcAft>
                <a:spcPts val="0"/>
              </a:spcAft>
              <a:buClr>
                <a:srgbClr val="FFFFFF"/>
              </a:buClr>
              <a:buSzPts val="1350"/>
              <a:buChar char="•"/>
              <a:defRPr/>
            </a:lvl2pPr>
            <a:lvl3pPr marL="1371600" lvl="2" indent="-314325" algn="ctr">
              <a:lnSpc>
                <a:spcPct val="100000"/>
              </a:lnSpc>
              <a:spcBef>
                <a:spcPts val="5200"/>
              </a:spcBef>
              <a:spcAft>
                <a:spcPts val="0"/>
              </a:spcAft>
              <a:buClr>
                <a:srgbClr val="FFFFFF"/>
              </a:buClr>
              <a:buSzPts val="1350"/>
              <a:buChar char="•"/>
              <a:defRPr/>
            </a:lvl3pPr>
            <a:lvl4pPr marL="1828800" lvl="3" indent="-314325" algn="ctr">
              <a:lnSpc>
                <a:spcPct val="100000"/>
              </a:lnSpc>
              <a:spcBef>
                <a:spcPts val="5200"/>
              </a:spcBef>
              <a:spcAft>
                <a:spcPts val="0"/>
              </a:spcAft>
              <a:buClr>
                <a:srgbClr val="FFFFFF"/>
              </a:buClr>
              <a:buSzPts val="1350"/>
              <a:buChar char="•"/>
              <a:defRPr/>
            </a:lvl4pPr>
            <a:lvl5pPr marL="2286000" lvl="4" indent="-314325" algn="ctr">
              <a:lnSpc>
                <a:spcPct val="100000"/>
              </a:lnSpc>
              <a:spcBef>
                <a:spcPts val="5200"/>
              </a:spcBef>
              <a:spcAft>
                <a:spcPts val="0"/>
              </a:spcAft>
              <a:buClr>
                <a:srgbClr val="FFFFFF"/>
              </a:buClr>
              <a:buSzPts val="1350"/>
              <a:buChar char="•"/>
              <a:defRPr/>
            </a:lvl5pPr>
            <a:lvl6pPr marL="2743200" lvl="5" indent="-314325" algn="ctr">
              <a:lnSpc>
                <a:spcPct val="100000"/>
              </a:lnSpc>
              <a:spcBef>
                <a:spcPts val="5200"/>
              </a:spcBef>
              <a:spcAft>
                <a:spcPts val="0"/>
              </a:spcAft>
              <a:buClr>
                <a:srgbClr val="FFFFFF"/>
              </a:buClr>
              <a:buSzPts val="1350"/>
              <a:buChar char="•"/>
              <a:defRPr/>
            </a:lvl6pPr>
            <a:lvl7pPr marL="3200400" lvl="6" indent="-314325" algn="ctr">
              <a:lnSpc>
                <a:spcPct val="100000"/>
              </a:lnSpc>
              <a:spcBef>
                <a:spcPts val="5200"/>
              </a:spcBef>
              <a:spcAft>
                <a:spcPts val="0"/>
              </a:spcAft>
              <a:buClr>
                <a:srgbClr val="FFFFFF"/>
              </a:buClr>
              <a:buSzPts val="1350"/>
              <a:buChar char="•"/>
              <a:defRPr/>
            </a:lvl7pPr>
            <a:lvl8pPr marL="3657600" lvl="7" indent="-314325" algn="ctr">
              <a:lnSpc>
                <a:spcPct val="100000"/>
              </a:lnSpc>
              <a:spcBef>
                <a:spcPts val="5200"/>
              </a:spcBef>
              <a:spcAft>
                <a:spcPts val="0"/>
              </a:spcAft>
              <a:buClr>
                <a:srgbClr val="FFFFFF"/>
              </a:buClr>
              <a:buSzPts val="1350"/>
              <a:buChar char="•"/>
              <a:defRPr/>
            </a:lvl8pPr>
            <a:lvl9pPr marL="4114800" lvl="8" indent="-314325" algn="ctr">
              <a:lnSpc>
                <a:spcPct val="100000"/>
              </a:lnSpc>
              <a:spcBef>
                <a:spcPts val="5200"/>
              </a:spcBef>
              <a:spcAft>
                <a:spcPts val="0"/>
              </a:spcAft>
              <a:buClr>
                <a:srgbClr val="FFFFFF"/>
              </a:buClr>
              <a:buSzPts val="1350"/>
              <a:buChar char="•"/>
              <a:defRPr/>
            </a:lvl9pPr>
          </a:lstStyle>
          <a:p>
            <a:endParaRPr/>
          </a:p>
        </p:txBody>
      </p:sp>
      <p:cxnSp>
        <p:nvCxnSpPr>
          <p:cNvPr id="25" name="Google Shape;25;p21"/>
          <p:cNvCxnSpPr/>
          <p:nvPr/>
        </p:nvCxnSpPr>
        <p:spPr>
          <a:xfrm>
            <a:off x="1775024" y="11261651"/>
            <a:ext cx="2541599" cy="1"/>
          </a:xfrm>
          <a:prstGeom prst="straightConnector1">
            <a:avLst/>
          </a:prstGeom>
          <a:noFill/>
          <a:ln w="101600" cap="flat" cmpd="sng">
            <a:solidFill>
              <a:schemeClr val="accent2"/>
            </a:solidFill>
            <a:prstDash val="solid"/>
            <a:miter lim="400000"/>
            <a:headEnd type="none" w="sm" len="sm"/>
            <a:tailEnd type="none" w="sm" len="sm"/>
          </a:ln>
        </p:spPr>
      </p:cxnSp>
      <p:pic>
        <p:nvPicPr>
          <p:cNvPr id="26" name="Google Shape;26;p21" descr="Image"/>
          <p:cNvPicPr preferRelativeResize="0"/>
          <p:nvPr/>
        </p:nvPicPr>
        <p:blipFill rotWithShape="1">
          <a:blip r:embed="rId2">
            <a:alphaModFix/>
          </a:blip>
          <a:srcRect/>
          <a:stretch/>
        </p:blipFill>
        <p:spPr>
          <a:xfrm>
            <a:off x="1778000" y="977900"/>
            <a:ext cx="1828800" cy="1419319"/>
          </a:xfrm>
          <a:prstGeom prst="rect">
            <a:avLst/>
          </a:prstGeom>
          <a:noFill/>
          <a:ln>
            <a:noFill/>
          </a:ln>
        </p:spPr>
      </p:pic>
      <p:sp>
        <p:nvSpPr>
          <p:cNvPr id="27" name="Google Shape;27;p21"/>
          <p:cNvSpPr txBox="1">
            <a:spLocks noGrp="1"/>
          </p:cNvSpPr>
          <p:nvPr>
            <p:ph type="sldNum" idx="12"/>
          </p:nvPr>
        </p:nvSpPr>
        <p:spPr>
          <a:xfrm>
            <a:off x="11959031" y="13081000"/>
            <a:ext cx="453238" cy="469900"/>
          </a:xfrm>
          <a:prstGeom prst="rect">
            <a:avLst/>
          </a:prstGeom>
          <a:noFill/>
          <a:ln>
            <a:noFill/>
          </a:ln>
        </p:spPr>
        <p:txBody>
          <a:bodyPr spcFirstLastPara="1" wrap="square" lIns="50800" tIns="50800" rIns="50800" bIns="50800" anchor="t" anchorCtr="0">
            <a:spAutoFit/>
          </a:bodyPr>
          <a:lstStyle>
            <a:lvl1pPr marL="0" lvl="0" indent="0" algn="ctr">
              <a:lnSpc>
                <a:spcPct val="100000"/>
              </a:lnSpc>
              <a:spcBef>
                <a:spcPts val="0"/>
              </a:spcBef>
              <a:spcAft>
                <a:spcPts val="0"/>
              </a:spcAft>
              <a:buClr>
                <a:srgbClr val="000000"/>
              </a:buClr>
              <a:buSzPts val="2400"/>
              <a:buFont typeface="Helvetica Neue Light"/>
              <a:buNone/>
              <a:defRPr sz="2400">
                <a:solidFill>
                  <a:srgbClr val="000000"/>
                </a:solidFill>
                <a:latin typeface="Helvetica Neue Light"/>
                <a:ea typeface="Helvetica Neue Light"/>
                <a:cs typeface="Helvetica Neue Light"/>
                <a:sym typeface="Helvetica Neue Light"/>
              </a:defRPr>
            </a:lvl1pPr>
            <a:lvl2pPr marL="0" lvl="1" indent="0" algn="ctr">
              <a:lnSpc>
                <a:spcPct val="100000"/>
              </a:lnSpc>
              <a:spcBef>
                <a:spcPts val="0"/>
              </a:spcBef>
              <a:spcAft>
                <a:spcPts val="0"/>
              </a:spcAft>
              <a:buClr>
                <a:srgbClr val="000000"/>
              </a:buClr>
              <a:buSzPts val="2400"/>
              <a:buFont typeface="Helvetica Neue Light"/>
              <a:buNone/>
              <a:defRPr sz="2400">
                <a:solidFill>
                  <a:srgbClr val="000000"/>
                </a:solidFill>
                <a:latin typeface="Helvetica Neue Light"/>
                <a:ea typeface="Helvetica Neue Light"/>
                <a:cs typeface="Helvetica Neue Light"/>
                <a:sym typeface="Helvetica Neue Light"/>
              </a:defRPr>
            </a:lvl2pPr>
            <a:lvl3pPr marL="0" lvl="2" indent="0" algn="ctr">
              <a:lnSpc>
                <a:spcPct val="100000"/>
              </a:lnSpc>
              <a:spcBef>
                <a:spcPts val="0"/>
              </a:spcBef>
              <a:spcAft>
                <a:spcPts val="0"/>
              </a:spcAft>
              <a:buClr>
                <a:srgbClr val="000000"/>
              </a:buClr>
              <a:buSzPts val="2400"/>
              <a:buFont typeface="Helvetica Neue Light"/>
              <a:buNone/>
              <a:defRPr sz="2400">
                <a:solidFill>
                  <a:srgbClr val="000000"/>
                </a:solidFill>
                <a:latin typeface="Helvetica Neue Light"/>
                <a:ea typeface="Helvetica Neue Light"/>
                <a:cs typeface="Helvetica Neue Light"/>
                <a:sym typeface="Helvetica Neue Light"/>
              </a:defRPr>
            </a:lvl3pPr>
            <a:lvl4pPr marL="0" lvl="3" indent="0" algn="ctr">
              <a:lnSpc>
                <a:spcPct val="100000"/>
              </a:lnSpc>
              <a:spcBef>
                <a:spcPts val="0"/>
              </a:spcBef>
              <a:spcAft>
                <a:spcPts val="0"/>
              </a:spcAft>
              <a:buClr>
                <a:srgbClr val="000000"/>
              </a:buClr>
              <a:buSzPts val="2400"/>
              <a:buFont typeface="Helvetica Neue Light"/>
              <a:buNone/>
              <a:defRPr sz="2400">
                <a:solidFill>
                  <a:srgbClr val="000000"/>
                </a:solidFill>
                <a:latin typeface="Helvetica Neue Light"/>
                <a:ea typeface="Helvetica Neue Light"/>
                <a:cs typeface="Helvetica Neue Light"/>
                <a:sym typeface="Helvetica Neue Light"/>
              </a:defRPr>
            </a:lvl4pPr>
            <a:lvl5pPr marL="0" lvl="4" indent="0" algn="ctr">
              <a:lnSpc>
                <a:spcPct val="100000"/>
              </a:lnSpc>
              <a:spcBef>
                <a:spcPts val="0"/>
              </a:spcBef>
              <a:spcAft>
                <a:spcPts val="0"/>
              </a:spcAft>
              <a:buClr>
                <a:srgbClr val="000000"/>
              </a:buClr>
              <a:buSzPts val="2400"/>
              <a:buFont typeface="Helvetica Neue Light"/>
              <a:buNone/>
              <a:defRPr sz="2400">
                <a:solidFill>
                  <a:srgbClr val="000000"/>
                </a:solidFill>
                <a:latin typeface="Helvetica Neue Light"/>
                <a:ea typeface="Helvetica Neue Light"/>
                <a:cs typeface="Helvetica Neue Light"/>
                <a:sym typeface="Helvetica Neue Light"/>
              </a:defRPr>
            </a:lvl5pPr>
            <a:lvl6pPr marL="0" lvl="5" indent="0" algn="ctr">
              <a:lnSpc>
                <a:spcPct val="100000"/>
              </a:lnSpc>
              <a:spcBef>
                <a:spcPts val="0"/>
              </a:spcBef>
              <a:spcAft>
                <a:spcPts val="0"/>
              </a:spcAft>
              <a:buClr>
                <a:srgbClr val="000000"/>
              </a:buClr>
              <a:buSzPts val="2400"/>
              <a:buFont typeface="Helvetica Neue Light"/>
              <a:buNone/>
              <a:defRPr sz="2400">
                <a:solidFill>
                  <a:srgbClr val="000000"/>
                </a:solidFill>
                <a:latin typeface="Helvetica Neue Light"/>
                <a:ea typeface="Helvetica Neue Light"/>
                <a:cs typeface="Helvetica Neue Light"/>
                <a:sym typeface="Helvetica Neue Light"/>
              </a:defRPr>
            </a:lvl6pPr>
            <a:lvl7pPr marL="0" lvl="6" indent="0" algn="ctr">
              <a:lnSpc>
                <a:spcPct val="100000"/>
              </a:lnSpc>
              <a:spcBef>
                <a:spcPts val="0"/>
              </a:spcBef>
              <a:spcAft>
                <a:spcPts val="0"/>
              </a:spcAft>
              <a:buClr>
                <a:srgbClr val="000000"/>
              </a:buClr>
              <a:buSzPts val="2400"/>
              <a:buFont typeface="Helvetica Neue Light"/>
              <a:buNone/>
              <a:defRPr sz="2400">
                <a:solidFill>
                  <a:srgbClr val="000000"/>
                </a:solidFill>
                <a:latin typeface="Helvetica Neue Light"/>
                <a:ea typeface="Helvetica Neue Light"/>
                <a:cs typeface="Helvetica Neue Light"/>
                <a:sym typeface="Helvetica Neue Light"/>
              </a:defRPr>
            </a:lvl7pPr>
            <a:lvl8pPr marL="0" lvl="7" indent="0" algn="ctr">
              <a:lnSpc>
                <a:spcPct val="100000"/>
              </a:lnSpc>
              <a:spcBef>
                <a:spcPts val="0"/>
              </a:spcBef>
              <a:spcAft>
                <a:spcPts val="0"/>
              </a:spcAft>
              <a:buClr>
                <a:srgbClr val="000000"/>
              </a:buClr>
              <a:buSzPts val="2400"/>
              <a:buFont typeface="Helvetica Neue Light"/>
              <a:buNone/>
              <a:defRPr sz="2400">
                <a:solidFill>
                  <a:srgbClr val="000000"/>
                </a:solidFill>
                <a:latin typeface="Helvetica Neue Light"/>
                <a:ea typeface="Helvetica Neue Light"/>
                <a:cs typeface="Helvetica Neue Light"/>
                <a:sym typeface="Helvetica Neue Light"/>
              </a:defRPr>
            </a:lvl8pPr>
            <a:lvl9pPr marL="0" lvl="8" indent="0" algn="ctr">
              <a:lnSpc>
                <a:spcPct val="100000"/>
              </a:lnSpc>
              <a:spcBef>
                <a:spcPts val="0"/>
              </a:spcBef>
              <a:spcAft>
                <a:spcPts val="0"/>
              </a:spcAft>
              <a:buClr>
                <a:srgbClr val="000000"/>
              </a:buClr>
              <a:buSzPts val="2400"/>
              <a:buFont typeface="Helvetica Neue Light"/>
              <a:buNone/>
              <a:defRPr sz="2400">
                <a:solidFill>
                  <a:srgbClr val="000000"/>
                </a:solidFill>
                <a:latin typeface="Helvetica Neue Light"/>
                <a:ea typeface="Helvetica Neue Light"/>
                <a:cs typeface="Helvetica Neue Light"/>
                <a:sym typeface="Helvetica Neue Light"/>
              </a:defRPr>
            </a:lvl9pPr>
          </a:lstStyle>
          <a:p>
            <a:pPr marL="0" lvl="0" indent="0" algn="ct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Intro / Outro copy 3">
  <p:cSld name="Intro / Outro copy 3">
    <p:spTree>
      <p:nvGrpSpPr>
        <p:cNvPr id="1" name="Shape 28"/>
        <p:cNvGrpSpPr/>
        <p:nvPr/>
      </p:nvGrpSpPr>
      <p:grpSpPr>
        <a:xfrm>
          <a:off x="0" y="0"/>
          <a:ext cx="0" cy="0"/>
          <a:chOff x="0" y="0"/>
          <a:chExt cx="0" cy="0"/>
        </a:xfrm>
      </p:grpSpPr>
      <p:sp>
        <p:nvSpPr>
          <p:cNvPr id="29" name="Google Shape;29;p22"/>
          <p:cNvSpPr txBox="1">
            <a:spLocks noGrp="1"/>
          </p:cNvSpPr>
          <p:nvPr>
            <p:ph type="body" idx="1"/>
          </p:nvPr>
        </p:nvSpPr>
        <p:spPr>
          <a:xfrm>
            <a:off x="1779916" y="11825466"/>
            <a:ext cx="20832353" cy="772320"/>
          </a:xfrm>
          <a:prstGeom prst="rect">
            <a:avLst/>
          </a:prstGeom>
          <a:noFill/>
          <a:ln>
            <a:noFill/>
          </a:ln>
        </p:spPr>
        <p:txBody>
          <a:bodyPr spcFirstLastPara="1" wrap="square" lIns="17850" tIns="17850" rIns="17850" bIns="17850" anchor="t" anchorCtr="0">
            <a:spAutoFit/>
          </a:bodyPr>
          <a:lstStyle>
            <a:lvl1pPr marL="457200" lvl="0" indent="-228600" algn="ctr">
              <a:lnSpc>
                <a:spcPct val="100000"/>
              </a:lnSpc>
              <a:spcBef>
                <a:spcPts val="0"/>
              </a:spcBef>
              <a:spcAft>
                <a:spcPts val="0"/>
              </a:spcAft>
              <a:buClr>
                <a:srgbClr val="344563"/>
              </a:buClr>
              <a:buSzPts val="4800"/>
              <a:buFont typeface="Play"/>
              <a:buNone/>
              <a:defRPr sz="4800" b="1" cap="none" baseline="30000">
                <a:solidFill>
                  <a:srgbClr val="344563"/>
                </a:solidFill>
                <a:latin typeface="Play"/>
                <a:ea typeface="Play"/>
                <a:cs typeface="Play"/>
                <a:sym typeface="Play"/>
              </a:defRPr>
            </a:lvl1pPr>
            <a:lvl2pPr marL="914400" lvl="1" indent="-314325" algn="ctr">
              <a:lnSpc>
                <a:spcPct val="100000"/>
              </a:lnSpc>
              <a:spcBef>
                <a:spcPts val="5200"/>
              </a:spcBef>
              <a:spcAft>
                <a:spcPts val="0"/>
              </a:spcAft>
              <a:buClr>
                <a:srgbClr val="FFFFFF"/>
              </a:buClr>
              <a:buSzPts val="1350"/>
              <a:buChar char="•"/>
              <a:defRPr/>
            </a:lvl2pPr>
            <a:lvl3pPr marL="1371600" lvl="2" indent="-314325" algn="ctr">
              <a:lnSpc>
                <a:spcPct val="100000"/>
              </a:lnSpc>
              <a:spcBef>
                <a:spcPts val="5200"/>
              </a:spcBef>
              <a:spcAft>
                <a:spcPts val="0"/>
              </a:spcAft>
              <a:buClr>
                <a:srgbClr val="FFFFFF"/>
              </a:buClr>
              <a:buSzPts val="1350"/>
              <a:buChar char="•"/>
              <a:defRPr/>
            </a:lvl3pPr>
            <a:lvl4pPr marL="1828800" lvl="3" indent="-314325" algn="ctr">
              <a:lnSpc>
                <a:spcPct val="100000"/>
              </a:lnSpc>
              <a:spcBef>
                <a:spcPts val="5200"/>
              </a:spcBef>
              <a:spcAft>
                <a:spcPts val="0"/>
              </a:spcAft>
              <a:buClr>
                <a:srgbClr val="FFFFFF"/>
              </a:buClr>
              <a:buSzPts val="1350"/>
              <a:buChar char="•"/>
              <a:defRPr/>
            </a:lvl4pPr>
            <a:lvl5pPr marL="2286000" lvl="4" indent="-314325" algn="ctr">
              <a:lnSpc>
                <a:spcPct val="100000"/>
              </a:lnSpc>
              <a:spcBef>
                <a:spcPts val="5200"/>
              </a:spcBef>
              <a:spcAft>
                <a:spcPts val="0"/>
              </a:spcAft>
              <a:buClr>
                <a:srgbClr val="FFFFFF"/>
              </a:buClr>
              <a:buSzPts val="1350"/>
              <a:buChar char="•"/>
              <a:defRPr/>
            </a:lvl5pPr>
            <a:lvl6pPr marL="2743200" lvl="5" indent="-314325" algn="ctr">
              <a:lnSpc>
                <a:spcPct val="100000"/>
              </a:lnSpc>
              <a:spcBef>
                <a:spcPts val="5200"/>
              </a:spcBef>
              <a:spcAft>
                <a:spcPts val="0"/>
              </a:spcAft>
              <a:buClr>
                <a:srgbClr val="FFFFFF"/>
              </a:buClr>
              <a:buSzPts val="1350"/>
              <a:buChar char="•"/>
              <a:defRPr/>
            </a:lvl6pPr>
            <a:lvl7pPr marL="3200400" lvl="6" indent="-314325" algn="ctr">
              <a:lnSpc>
                <a:spcPct val="100000"/>
              </a:lnSpc>
              <a:spcBef>
                <a:spcPts val="5200"/>
              </a:spcBef>
              <a:spcAft>
                <a:spcPts val="0"/>
              </a:spcAft>
              <a:buClr>
                <a:srgbClr val="FFFFFF"/>
              </a:buClr>
              <a:buSzPts val="1350"/>
              <a:buChar char="•"/>
              <a:defRPr/>
            </a:lvl7pPr>
            <a:lvl8pPr marL="3657600" lvl="7" indent="-314325" algn="ctr">
              <a:lnSpc>
                <a:spcPct val="100000"/>
              </a:lnSpc>
              <a:spcBef>
                <a:spcPts val="5200"/>
              </a:spcBef>
              <a:spcAft>
                <a:spcPts val="0"/>
              </a:spcAft>
              <a:buClr>
                <a:srgbClr val="FFFFFF"/>
              </a:buClr>
              <a:buSzPts val="1350"/>
              <a:buChar char="•"/>
              <a:defRPr/>
            </a:lvl8pPr>
            <a:lvl9pPr marL="4114800" lvl="8" indent="-314325" algn="ctr">
              <a:lnSpc>
                <a:spcPct val="100000"/>
              </a:lnSpc>
              <a:spcBef>
                <a:spcPts val="5200"/>
              </a:spcBef>
              <a:spcAft>
                <a:spcPts val="0"/>
              </a:spcAft>
              <a:buClr>
                <a:srgbClr val="FFFFFF"/>
              </a:buClr>
              <a:buSzPts val="1350"/>
              <a:buChar char="•"/>
              <a:defRPr/>
            </a:lvl9pPr>
          </a:lstStyle>
          <a:p>
            <a:endParaRPr/>
          </a:p>
        </p:txBody>
      </p:sp>
      <p:sp>
        <p:nvSpPr>
          <p:cNvPr id="30" name="Google Shape;30;p22"/>
          <p:cNvSpPr txBox="1">
            <a:spLocks noGrp="1"/>
          </p:cNvSpPr>
          <p:nvPr>
            <p:ph type="body" idx="2"/>
          </p:nvPr>
        </p:nvSpPr>
        <p:spPr>
          <a:xfrm>
            <a:off x="1781750" y="5510559"/>
            <a:ext cx="20828683" cy="1917701"/>
          </a:xfrm>
          <a:prstGeom prst="rect">
            <a:avLst/>
          </a:prstGeom>
          <a:noFill/>
          <a:ln>
            <a:noFill/>
          </a:ln>
        </p:spPr>
        <p:txBody>
          <a:bodyPr spcFirstLastPara="1" wrap="square" lIns="50800" tIns="50800" rIns="50800" bIns="50800" anchor="b" anchorCtr="0">
            <a:spAutoFit/>
          </a:bodyPr>
          <a:lstStyle>
            <a:lvl1pPr marL="457200" lvl="0" indent="-228600" algn="ctr">
              <a:lnSpc>
                <a:spcPct val="100000"/>
              </a:lnSpc>
              <a:spcBef>
                <a:spcPts val="0"/>
              </a:spcBef>
              <a:spcAft>
                <a:spcPts val="0"/>
              </a:spcAft>
              <a:buClr>
                <a:srgbClr val="00C6E5"/>
              </a:buClr>
              <a:buSzPts val="12000"/>
              <a:buFont typeface="Play"/>
              <a:buNone/>
              <a:defRPr sz="12000" b="1">
                <a:solidFill>
                  <a:srgbClr val="00C6E5"/>
                </a:solidFill>
                <a:latin typeface="Play"/>
                <a:ea typeface="Play"/>
                <a:cs typeface="Play"/>
                <a:sym typeface="Play"/>
              </a:defRPr>
            </a:lvl1pPr>
            <a:lvl2pPr marL="914400" lvl="1" indent="-314325" algn="ctr">
              <a:lnSpc>
                <a:spcPct val="100000"/>
              </a:lnSpc>
              <a:spcBef>
                <a:spcPts val="5200"/>
              </a:spcBef>
              <a:spcAft>
                <a:spcPts val="0"/>
              </a:spcAft>
              <a:buClr>
                <a:srgbClr val="FFFFFF"/>
              </a:buClr>
              <a:buSzPts val="1350"/>
              <a:buChar char="•"/>
              <a:defRPr/>
            </a:lvl2pPr>
            <a:lvl3pPr marL="1371600" lvl="2" indent="-314325" algn="ctr">
              <a:lnSpc>
                <a:spcPct val="100000"/>
              </a:lnSpc>
              <a:spcBef>
                <a:spcPts val="5200"/>
              </a:spcBef>
              <a:spcAft>
                <a:spcPts val="0"/>
              </a:spcAft>
              <a:buClr>
                <a:srgbClr val="FFFFFF"/>
              </a:buClr>
              <a:buSzPts val="1350"/>
              <a:buChar char="•"/>
              <a:defRPr/>
            </a:lvl3pPr>
            <a:lvl4pPr marL="1828800" lvl="3" indent="-314325" algn="ctr">
              <a:lnSpc>
                <a:spcPct val="100000"/>
              </a:lnSpc>
              <a:spcBef>
                <a:spcPts val="5200"/>
              </a:spcBef>
              <a:spcAft>
                <a:spcPts val="0"/>
              </a:spcAft>
              <a:buClr>
                <a:srgbClr val="FFFFFF"/>
              </a:buClr>
              <a:buSzPts val="1350"/>
              <a:buChar char="•"/>
              <a:defRPr/>
            </a:lvl4pPr>
            <a:lvl5pPr marL="2286000" lvl="4" indent="-314325" algn="ctr">
              <a:lnSpc>
                <a:spcPct val="100000"/>
              </a:lnSpc>
              <a:spcBef>
                <a:spcPts val="5200"/>
              </a:spcBef>
              <a:spcAft>
                <a:spcPts val="0"/>
              </a:spcAft>
              <a:buClr>
                <a:srgbClr val="FFFFFF"/>
              </a:buClr>
              <a:buSzPts val="1350"/>
              <a:buChar char="•"/>
              <a:defRPr/>
            </a:lvl5pPr>
            <a:lvl6pPr marL="2743200" lvl="5" indent="-314325" algn="ctr">
              <a:lnSpc>
                <a:spcPct val="100000"/>
              </a:lnSpc>
              <a:spcBef>
                <a:spcPts val="5200"/>
              </a:spcBef>
              <a:spcAft>
                <a:spcPts val="0"/>
              </a:spcAft>
              <a:buClr>
                <a:srgbClr val="FFFFFF"/>
              </a:buClr>
              <a:buSzPts val="1350"/>
              <a:buChar char="•"/>
              <a:defRPr/>
            </a:lvl6pPr>
            <a:lvl7pPr marL="3200400" lvl="6" indent="-314325" algn="ctr">
              <a:lnSpc>
                <a:spcPct val="100000"/>
              </a:lnSpc>
              <a:spcBef>
                <a:spcPts val="5200"/>
              </a:spcBef>
              <a:spcAft>
                <a:spcPts val="0"/>
              </a:spcAft>
              <a:buClr>
                <a:srgbClr val="FFFFFF"/>
              </a:buClr>
              <a:buSzPts val="1350"/>
              <a:buChar char="•"/>
              <a:defRPr/>
            </a:lvl7pPr>
            <a:lvl8pPr marL="3657600" lvl="7" indent="-314325" algn="ctr">
              <a:lnSpc>
                <a:spcPct val="100000"/>
              </a:lnSpc>
              <a:spcBef>
                <a:spcPts val="5200"/>
              </a:spcBef>
              <a:spcAft>
                <a:spcPts val="0"/>
              </a:spcAft>
              <a:buClr>
                <a:srgbClr val="FFFFFF"/>
              </a:buClr>
              <a:buSzPts val="1350"/>
              <a:buChar char="•"/>
              <a:defRPr/>
            </a:lvl8pPr>
            <a:lvl9pPr marL="4114800" lvl="8" indent="-314325" algn="ctr">
              <a:lnSpc>
                <a:spcPct val="100000"/>
              </a:lnSpc>
              <a:spcBef>
                <a:spcPts val="5200"/>
              </a:spcBef>
              <a:spcAft>
                <a:spcPts val="0"/>
              </a:spcAft>
              <a:buClr>
                <a:srgbClr val="FFFFFF"/>
              </a:buClr>
              <a:buSzPts val="1350"/>
              <a:buChar char="•"/>
              <a:defRPr/>
            </a:lvl9pPr>
          </a:lstStyle>
          <a:p>
            <a:endParaRPr/>
          </a:p>
        </p:txBody>
      </p:sp>
      <p:sp>
        <p:nvSpPr>
          <p:cNvPr id="31" name="Google Shape;31;p22"/>
          <p:cNvSpPr>
            <a:spLocks noGrp="1"/>
          </p:cNvSpPr>
          <p:nvPr>
            <p:ph type="pic" idx="3"/>
          </p:nvPr>
        </p:nvSpPr>
        <p:spPr>
          <a:xfrm>
            <a:off x="11422384" y="9806616"/>
            <a:ext cx="1547419" cy="1974065"/>
          </a:xfrm>
          <a:prstGeom prst="rect">
            <a:avLst/>
          </a:prstGeom>
          <a:noFill/>
          <a:ln>
            <a:noFill/>
          </a:ln>
        </p:spPr>
      </p:sp>
      <p:sp>
        <p:nvSpPr>
          <p:cNvPr id="32" name="Google Shape;32;p22"/>
          <p:cNvSpPr txBox="1">
            <a:spLocks noGrp="1"/>
          </p:cNvSpPr>
          <p:nvPr>
            <p:ph type="body" idx="4"/>
          </p:nvPr>
        </p:nvSpPr>
        <p:spPr>
          <a:xfrm>
            <a:off x="9398438" y="1562100"/>
            <a:ext cx="5595308" cy="838200"/>
          </a:xfrm>
          <a:prstGeom prst="rect">
            <a:avLst/>
          </a:prstGeom>
          <a:noFill/>
          <a:ln>
            <a:noFill/>
          </a:ln>
        </p:spPr>
        <p:txBody>
          <a:bodyPr spcFirstLastPara="1" wrap="square" lIns="50800" tIns="50800" rIns="50800" bIns="50800" anchor="t" anchorCtr="0">
            <a:spAutoFit/>
          </a:bodyPr>
          <a:lstStyle>
            <a:lvl1pPr marL="457200" lvl="0" indent="-228600" algn="l">
              <a:lnSpc>
                <a:spcPct val="100000"/>
              </a:lnSpc>
              <a:spcBef>
                <a:spcPts val="0"/>
              </a:spcBef>
              <a:spcAft>
                <a:spcPts val="0"/>
              </a:spcAft>
              <a:buClr>
                <a:srgbClr val="091E42"/>
              </a:buClr>
              <a:buSzPts val="4800"/>
              <a:buFont typeface="Play"/>
              <a:buNone/>
              <a:defRPr sz="4800" b="0">
                <a:solidFill>
                  <a:srgbClr val="091E42"/>
                </a:solidFill>
                <a:latin typeface="Play"/>
                <a:ea typeface="Play"/>
                <a:cs typeface="Play"/>
                <a:sym typeface="Play"/>
              </a:defRPr>
            </a:lvl1pPr>
            <a:lvl2pPr marL="914400" lvl="1" indent="-314325" algn="ctr">
              <a:lnSpc>
                <a:spcPct val="100000"/>
              </a:lnSpc>
              <a:spcBef>
                <a:spcPts val="5200"/>
              </a:spcBef>
              <a:spcAft>
                <a:spcPts val="0"/>
              </a:spcAft>
              <a:buClr>
                <a:srgbClr val="FFFFFF"/>
              </a:buClr>
              <a:buSzPts val="1350"/>
              <a:buChar char="•"/>
              <a:defRPr/>
            </a:lvl2pPr>
            <a:lvl3pPr marL="1371600" lvl="2" indent="-314325" algn="ctr">
              <a:lnSpc>
                <a:spcPct val="100000"/>
              </a:lnSpc>
              <a:spcBef>
                <a:spcPts val="5200"/>
              </a:spcBef>
              <a:spcAft>
                <a:spcPts val="0"/>
              </a:spcAft>
              <a:buClr>
                <a:srgbClr val="FFFFFF"/>
              </a:buClr>
              <a:buSzPts val="1350"/>
              <a:buChar char="•"/>
              <a:defRPr/>
            </a:lvl3pPr>
            <a:lvl4pPr marL="1828800" lvl="3" indent="-314325" algn="ctr">
              <a:lnSpc>
                <a:spcPct val="100000"/>
              </a:lnSpc>
              <a:spcBef>
                <a:spcPts val="5200"/>
              </a:spcBef>
              <a:spcAft>
                <a:spcPts val="0"/>
              </a:spcAft>
              <a:buClr>
                <a:srgbClr val="FFFFFF"/>
              </a:buClr>
              <a:buSzPts val="1350"/>
              <a:buChar char="•"/>
              <a:defRPr/>
            </a:lvl4pPr>
            <a:lvl5pPr marL="2286000" lvl="4" indent="-314325" algn="ctr">
              <a:lnSpc>
                <a:spcPct val="100000"/>
              </a:lnSpc>
              <a:spcBef>
                <a:spcPts val="5200"/>
              </a:spcBef>
              <a:spcAft>
                <a:spcPts val="0"/>
              </a:spcAft>
              <a:buClr>
                <a:srgbClr val="FFFFFF"/>
              </a:buClr>
              <a:buSzPts val="1350"/>
              <a:buChar char="•"/>
              <a:defRPr/>
            </a:lvl5pPr>
            <a:lvl6pPr marL="2743200" lvl="5" indent="-314325" algn="ctr">
              <a:lnSpc>
                <a:spcPct val="100000"/>
              </a:lnSpc>
              <a:spcBef>
                <a:spcPts val="5200"/>
              </a:spcBef>
              <a:spcAft>
                <a:spcPts val="0"/>
              </a:spcAft>
              <a:buClr>
                <a:srgbClr val="FFFFFF"/>
              </a:buClr>
              <a:buSzPts val="1350"/>
              <a:buChar char="•"/>
              <a:defRPr/>
            </a:lvl6pPr>
            <a:lvl7pPr marL="3200400" lvl="6" indent="-314325" algn="ctr">
              <a:lnSpc>
                <a:spcPct val="100000"/>
              </a:lnSpc>
              <a:spcBef>
                <a:spcPts val="5200"/>
              </a:spcBef>
              <a:spcAft>
                <a:spcPts val="0"/>
              </a:spcAft>
              <a:buClr>
                <a:srgbClr val="FFFFFF"/>
              </a:buClr>
              <a:buSzPts val="1350"/>
              <a:buChar char="•"/>
              <a:defRPr/>
            </a:lvl7pPr>
            <a:lvl8pPr marL="3657600" lvl="7" indent="-314325" algn="ctr">
              <a:lnSpc>
                <a:spcPct val="100000"/>
              </a:lnSpc>
              <a:spcBef>
                <a:spcPts val="5200"/>
              </a:spcBef>
              <a:spcAft>
                <a:spcPts val="0"/>
              </a:spcAft>
              <a:buClr>
                <a:srgbClr val="FFFFFF"/>
              </a:buClr>
              <a:buSzPts val="1350"/>
              <a:buChar char="•"/>
              <a:defRPr/>
            </a:lvl8pPr>
            <a:lvl9pPr marL="4114800" lvl="8" indent="-314325" algn="ctr">
              <a:lnSpc>
                <a:spcPct val="100000"/>
              </a:lnSpc>
              <a:spcBef>
                <a:spcPts val="5200"/>
              </a:spcBef>
              <a:spcAft>
                <a:spcPts val="0"/>
              </a:spcAft>
              <a:buClr>
                <a:srgbClr val="FFFFFF"/>
              </a:buClr>
              <a:buSzPts val="1350"/>
              <a:buChar char="•"/>
              <a:defRPr/>
            </a:lvl9pPr>
          </a:lstStyle>
          <a:p>
            <a:endParaRPr/>
          </a:p>
        </p:txBody>
      </p:sp>
      <p:sp>
        <p:nvSpPr>
          <p:cNvPr id="33" name="Google Shape;33;p22"/>
          <p:cNvSpPr txBox="1">
            <a:spLocks noGrp="1"/>
          </p:cNvSpPr>
          <p:nvPr>
            <p:ph type="sldNum" idx="12"/>
          </p:nvPr>
        </p:nvSpPr>
        <p:spPr>
          <a:xfrm>
            <a:off x="11959031" y="13081000"/>
            <a:ext cx="453238" cy="469900"/>
          </a:xfrm>
          <a:prstGeom prst="rect">
            <a:avLst/>
          </a:prstGeom>
          <a:noFill/>
          <a:ln>
            <a:noFill/>
          </a:ln>
        </p:spPr>
        <p:txBody>
          <a:bodyPr spcFirstLastPara="1" wrap="square" lIns="50800" tIns="50800" rIns="50800" bIns="50800" anchor="t" anchorCtr="0">
            <a:spAutoFit/>
          </a:bodyPr>
          <a:lstStyle>
            <a:lvl1pPr marL="0" lvl="0" indent="0" algn="ctr">
              <a:lnSpc>
                <a:spcPct val="100000"/>
              </a:lnSpc>
              <a:spcBef>
                <a:spcPts val="0"/>
              </a:spcBef>
              <a:spcAft>
                <a:spcPts val="0"/>
              </a:spcAft>
              <a:buClr>
                <a:srgbClr val="000000"/>
              </a:buClr>
              <a:buSzPts val="2400"/>
              <a:buFont typeface="Helvetica Neue Light"/>
              <a:buNone/>
              <a:defRPr sz="2400">
                <a:solidFill>
                  <a:srgbClr val="000000"/>
                </a:solidFill>
                <a:latin typeface="Helvetica Neue Light"/>
                <a:ea typeface="Helvetica Neue Light"/>
                <a:cs typeface="Helvetica Neue Light"/>
                <a:sym typeface="Helvetica Neue Light"/>
              </a:defRPr>
            </a:lvl1pPr>
            <a:lvl2pPr marL="0" lvl="1" indent="0" algn="ctr">
              <a:lnSpc>
                <a:spcPct val="100000"/>
              </a:lnSpc>
              <a:spcBef>
                <a:spcPts val="0"/>
              </a:spcBef>
              <a:spcAft>
                <a:spcPts val="0"/>
              </a:spcAft>
              <a:buClr>
                <a:srgbClr val="000000"/>
              </a:buClr>
              <a:buSzPts val="2400"/>
              <a:buFont typeface="Helvetica Neue Light"/>
              <a:buNone/>
              <a:defRPr sz="2400">
                <a:solidFill>
                  <a:srgbClr val="000000"/>
                </a:solidFill>
                <a:latin typeface="Helvetica Neue Light"/>
                <a:ea typeface="Helvetica Neue Light"/>
                <a:cs typeface="Helvetica Neue Light"/>
                <a:sym typeface="Helvetica Neue Light"/>
              </a:defRPr>
            </a:lvl2pPr>
            <a:lvl3pPr marL="0" lvl="2" indent="0" algn="ctr">
              <a:lnSpc>
                <a:spcPct val="100000"/>
              </a:lnSpc>
              <a:spcBef>
                <a:spcPts val="0"/>
              </a:spcBef>
              <a:spcAft>
                <a:spcPts val="0"/>
              </a:spcAft>
              <a:buClr>
                <a:srgbClr val="000000"/>
              </a:buClr>
              <a:buSzPts val="2400"/>
              <a:buFont typeface="Helvetica Neue Light"/>
              <a:buNone/>
              <a:defRPr sz="2400">
                <a:solidFill>
                  <a:srgbClr val="000000"/>
                </a:solidFill>
                <a:latin typeface="Helvetica Neue Light"/>
                <a:ea typeface="Helvetica Neue Light"/>
                <a:cs typeface="Helvetica Neue Light"/>
                <a:sym typeface="Helvetica Neue Light"/>
              </a:defRPr>
            </a:lvl3pPr>
            <a:lvl4pPr marL="0" lvl="3" indent="0" algn="ctr">
              <a:lnSpc>
                <a:spcPct val="100000"/>
              </a:lnSpc>
              <a:spcBef>
                <a:spcPts val="0"/>
              </a:spcBef>
              <a:spcAft>
                <a:spcPts val="0"/>
              </a:spcAft>
              <a:buClr>
                <a:srgbClr val="000000"/>
              </a:buClr>
              <a:buSzPts val="2400"/>
              <a:buFont typeface="Helvetica Neue Light"/>
              <a:buNone/>
              <a:defRPr sz="2400">
                <a:solidFill>
                  <a:srgbClr val="000000"/>
                </a:solidFill>
                <a:latin typeface="Helvetica Neue Light"/>
                <a:ea typeface="Helvetica Neue Light"/>
                <a:cs typeface="Helvetica Neue Light"/>
                <a:sym typeface="Helvetica Neue Light"/>
              </a:defRPr>
            </a:lvl4pPr>
            <a:lvl5pPr marL="0" lvl="4" indent="0" algn="ctr">
              <a:lnSpc>
                <a:spcPct val="100000"/>
              </a:lnSpc>
              <a:spcBef>
                <a:spcPts val="0"/>
              </a:spcBef>
              <a:spcAft>
                <a:spcPts val="0"/>
              </a:spcAft>
              <a:buClr>
                <a:srgbClr val="000000"/>
              </a:buClr>
              <a:buSzPts val="2400"/>
              <a:buFont typeface="Helvetica Neue Light"/>
              <a:buNone/>
              <a:defRPr sz="2400">
                <a:solidFill>
                  <a:srgbClr val="000000"/>
                </a:solidFill>
                <a:latin typeface="Helvetica Neue Light"/>
                <a:ea typeface="Helvetica Neue Light"/>
                <a:cs typeface="Helvetica Neue Light"/>
                <a:sym typeface="Helvetica Neue Light"/>
              </a:defRPr>
            </a:lvl5pPr>
            <a:lvl6pPr marL="0" lvl="5" indent="0" algn="ctr">
              <a:lnSpc>
                <a:spcPct val="100000"/>
              </a:lnSpc>
              <a:spcBef>
                <a:spcPts val="0"/>
              </a:spcBef>
              <a:spcAft>
                <a:spcPts val="0"/>
              </a:spcAft>
              <a:buClr>
                <a:srgbClr val="000000"/>
              </a:buClr>
              <a:buSzPts val="2400"/>
              <a:buFont typeface="Helvetica Neue Light"/>
              <a:buNone/>
              <a:defRPr sz="2400">
                <a:solidFill>
                  <a:srgbClr val="000000"/>
                </a:solidFill>
                <a:latin typeface="Helvetica Neue Light"/>
                <a:ea typeface="Helvetica Neue Light"/>
                <a:cs typeface="Helvetica Neue Light"/>
                <a:sym typeface="Helvetica Neue Light"/>
              </a:defRPr>
            </a:lvl6pPr>
            <a:lvl7pPr marL="0" lvl="6" indent="0" algn="ctr">
              <a:lnSpc>
                <a:spcPct val="100000"/>
              </a:lnSpc>
              <a:spcBef>
                <a:spcPts val="0"/>
              </a:spcBef>
              <a:spcAft>
                <a:spcPts val="0"/>
              </a:spcAft>
              <a:buClr>
                <a:srgbClr val="000000"/>
              </a:buClr>
              <a:buSzPts val="2400"/>
              <a:buFont typeface="Helvetica Neue Light"/>
              <a:buNone/>
              <a:defRPr sz="2400">
                <a:solidFill>
                  <a:srgbClr val="000000"/>
                </a:solidFill>
                <a:latin typeface="Helvetica Neue Light"/>
                <a:ea typeface="Helvetica Neue Light"/>
                <a:cs typeface="Helvetica Neue Light"/>
                <a:sym typeface="Helvetica Neue Light"/>
              </a:defRPr>
            </a:lvl7pPr>
            <a:lvl8pPr marL="0" lvl="7" indent="0" algn="ctr">
              <a:lnSpc>
                <a:spcPct val="100000"/>
              </a:lnSpc>
              <a:spcBef>
                <a:spcPts val="0"/>
              </a:spcBef>
              <a:spcAft>
                <a:spcPts val="0"/>
              </a:spcAft>
              <a:buClr>
                <a:srgbClr val="000000"/>
              </a:buClr>
              <a:buSzPts val="2400"/>
              <a:buFont typeface="Helvetica Neue Light"/>
              <a:buNone/>
              <a:defRPr sz="2400">
                <a:solidFill>
                  <a:srgbClr val="000000"/>
                </a:solidFill>
                <a:latin typeface="Helvetica Neue Light"/>
                <a:ea typeface="Helvetica Neue Light"/>
                <a:cs typeface="Helvetica Neue Light"/>
                <a:sym typeface="Helvetica Neue Light"/>
              </a:defRPr>
            </a:lvl8pPr>
            <a:lvl9pPr marL="0" lvl="8" indent="0" algn="ctr">
              <a:lnSpc>
                <a:spcPct val="100000"/>
              </a:lnSpc>
              <a:spcBef>
                <a:spcPts val="0"/>
              </a:spcBef>
              <a:spcAft>
                <a:spcPts val="0"/>
              </a:spcAft>
              <a:buClr>
                <a:srgbClr val="000000"/>
              </a:buClr>
              <a:buSzPts val="2400"/>
              <a:buFont typeface="Helvetica Neue Light"/>
              <a:buNone/>
              <a:defRPr sz="2400">
                <a:solidFill>
                  <a:srgbClr val="000000"/>
                </a:solidFill>
                <a:latin typeface="Helvetica Neue Light"/>
                <a:ea typeface="Helvetica Neue Light"/>
                <a:cs typeface="Helvetica Neue Light"/>
                <a:sym typeface="Helvetica Neue Light"/>
              </a:defRPr>
            </a:lvl9pPr>
          </a:lstStyle>
          <a:p>
            <a:pPr marL="0" lvl="0" indent="0" algn="ct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40"/>
        <p:cNvGrpSpPr/>
        <p:nvPr/>
      </p:nvGrpSpPr>
      <p:grpSpPr>
        <a:xfrm>
          <a:off x="0" y="0"/>
          <a:ext cx="0" cy="0"/>
          <a:chOff x="0" y="0"/>
          <a:chExt cx="0" cy="0"/>
        </a:xfrm>
      </p:grpSpPr>
      <p:sp>
        <p:nvSpPr>
          <p:cNvPr id="41" name="Google Shape;41;g2d219056dcc_0_102"/>
          <p:cNvSpPr txBox="1">
            <a:spLocks noGrp="1"/>
          </p:cNvSpPr>
          <p:nvPr>
            <p:ph type="ctrTitle"/>
          </p:nvPr>
        </p:nvSpPr>
        <p:spPr>
          <a:xfrm>
            <a:off x="3048000" y="2244726"/>
            <a:ext cx="18288000" cy="4775400"/>
          </a:xfrm>
          <a:prstGeom prst="rect">
            <a:avLst/>
          </a:prstGeom>
          <a:noFill/>
          <a:ln>
            <a:noFill/>
          </a:ln>
        </p:spPr>
        <p:txBody>
          <a:bodyPr spcFirstLastPara="1" wrap="square" lIns="182850" tIns="91400" rIns="182850" bIns="91400" anchor="b" anchorCtr="0">
            <a:normAutofit/>
          </a:bodyPr>
          <a:lstStyle>
            <a:lvl1pPr lvl="0" algn="ctr" rtl="0">
              <a:lnSpc>
                <a:spcPct val="90000"/>
              </a:lnSpc>
              <a:spcBef>
                <a:spcPts val="0"/>
              </a:spcBef>
              <a:spcAft>
                <a:spcPts val="0"/>
              </a:spcAft>
              <a:buClr>
                <a:schemeClr val="dk1"/>
              </a:buClr>
              <a:buSzPts val="12000"/>
              <a:buFont typeface="Calibri"/>
              <a:buNone/>
              <a:defRPr sz="12000"/>
            </a:lvl1pPr>
            <a:lvl2pPr lvl="1" algn="l" rtl="0">
              <a:lnSpc>
                <a:spcPct val="100000"/>
              </a:lnSpc>
              <a:spcBef>
                <a:spcPts val="0"/>
              </a:spcBef>
              <a:spcAft>
                <a:spcPts val="0"/>
              </a:spcAft>
              <a:buSzPts val="2800"/>
              <a:buNone/>
              <a:defRPr/>
            </a:lvl2pPr>
            <a:lvl3pPr lvl="2" algn="l" rtl="0">
              <a:lnSpc>
                <a:spcPct val="100000"/>
              </a:lnSpc>
              <a:spcBef>
                <a:spcPts val="0"/>
              </a:spcBef>
              <a:spcAft>
                <a:spcPts val="0"/>
              </a:spcAft>
              <a:buSzPts val="2800"/>
              <a:buNone/>
              <a:defRPr/>
            </a:lvl3pPr>
            <a:lvl4pPr lvl="3" algn="l" rtl="0">
              <a:lnSpc>
                <a:spcPct val="100000"/>
              </a:lnSpc>
              <a:spcBef>
                <a:spcPts val="0"/>
              </a:spcBef>
              <a:spcAft>
                <a:spcPts val="0"/>
              </a:spcAft>
              <a:buSzPts val="2800"/>
              <a:buNone/>
              <a:defRPr/>
            </a:lvl4pPr>
            <a:lvl5pPr lvl="4" algn="l" rtl="0">
              <a:lnSpc>
                <a:spcPct val="100000"/>
              </a:lnSpc>
              <a:spcBef>
                <a:spcPts val="0"/>
              </a:spcBef>
              <a:spcAft>
                <a:spcPts val="0"/>
              </a:spcAft>
              <a:buSzPts val="2800"/>
              <a:buNone/>
              <a:defRPr/>
            </a:lvl5pPr>
            <a:lvl6pPr lvl="5" algn="l" rtl="0">
              <a:lnSpc>
                <a:spcPct val="100000"/>
              </a:lnSpc>
              <a:spcBef>
                <a:spcPts val="0"/>
              </a:spcBef>
              <a:spcAft>
                <a:spcPts val="0"/>
              </a:spcAft>
              <a:buSzPts val="2800"/>
              <a:buNone/>
              <a:defRPr/>
            </a:lvl6pPr>
            <a:lvl7pPr lvl="6" algn="l" rtl="0">
              <a:lnSpc>
                <a:spcPct val="100000"/>
              </a:lnSpc>
              <a:spcBef>
                <a:spcPts val="0"/>
              </a:spcBef>
              <a:spcAft>
                <a:spcPts val="0"/>
              </a:spcAft>
              <a:buSzPts val="2800"/>
              <a:buNone/>
              <a:defRPr/>
            </a:lvl7pPr>
            <a:lvl8pPr lvl="7" algn="l" rtl="0">
              <a:lnSpc>
                <a:spcPct val="100000"/>
              </a:lnSpc>
              <a:spcBef>
                <a:spcPts val="0"/>
              </a:spcBef>
              <a:spcAft>
                <a:spcPts val="0"/>
              </a:spcAft>
              <a:buSzPts val="2800"/>
              <a:buNone/>
              <a:defRPr/>
            </a:lvl8pPr>
            <a:lvl9pPr lvl="8" algn="l" rtl="0">
              <a:lnSpc>
                <a:spcPct val="100000"/>
              </a:lnSpc>
              <a:spcBef>
                <a:spcPts val="0"/>
              </a:spcBef>
              <a:spcAft>
                <a:spcPts val="0"/>
              </a:spcAft>
              <a:buSzPts val="2800"/>
              <a:buNone/>
              <a:defRPr/>
            </a:lvl9pPr>
          </a:lstStyle>
          <a:p>
            <a:endParaRPr/>
          </a:p>
        </p:txBody>
      </p:sp>
      <p:sp>
        <p:nvSpPr>
          <p:cNvPr id="42" name="Google Shape;42;g2d219056dcc_0_102"/>
          <p:cNvSpPr txBox="1">
            <a:spLocks noGrp="1"/>
          </p:cNvSpPr>
          <p:nvPr>
            <p:ph type="subTitle" idx="1"/>
          </p:nvPr>
        </p:nvSpPr>
        <p:spPr>
          <a:xfrm>
            <a:off x="3048000" y="7204076"/>
            <a:ext cx="18288000" cy="3311400"/>
          </a:xfrm>
          <a:prstGeom prst="rect">
            <a:avLst/>
          </a:prstGeom>
          <a:noFill/>
          <a:ln>
            <a:noFill/>
          </a:ln>
        </p:spPr>
        <p:txBody>
          <a:bodyPr spcFirstLastPara="1" wrap="square" lIns="182850" tIns="91400" rIns="182850" bIns="91400" anchor="t" anchorCtr="0">
            <a:normAutofit/>
          </a:bodyPr>
          <a:lstStyle>
            <a:lvl1pPr lvl="0" algn="ctr" rtl="0">
              <a:lnSpc>
                <a:spcPct val="90000"/>
              </a:lnSpc>
              <a:spcBef>
                <a:spcPts val="2000"/>
              </a:spcBef>
              <a:spcAft>
                <a:spcPts val="0"/>
              </a:spcAft>
              <a:buClr>
                <a:schemeClr val="dk1"/>
              </a:buClr>
              <a:buSzPts val="4800"/>
              <a:buNone/>
              <a:defRPr sz="4800"/>
            </a:lvl1pPr>
            <a:lvl2pPr lvl="1" algn="ctr" rtl="0">
              <a:lnSpc>
                <a:spcPct val="90000"/>
              </a:lnSpc>
              <a:spcBef>
                <a:spcPts val="1000"/>
              </a:spcBef>
              <a:spcAft>
                <a:spcPts val="0"/>
              </a:spcAft>
              <a:buClr>
                <a:schemeClr val="dk1"/>
              </a:buClr>
              <a:buSzPts val="4000"/>
              <a:buNone/>
              <a:defRPr sz="4000"/>
            </a:lvl2pPr>
            <a:lvl3pPr lvl="2" algn="ctr" rtl="0">
              <a:lnSpc>
                <a:spcPct val="90000"/>
              </a:lnSpc>
              <a:spcBef>
                <a:spcPts val="1000"/>
              </a:spcBef>
              <a:spcAft>
                <a:spcPts val="0"/>
              </a:spcAft>
              <a:buClr>
                <a:schemeClr val="dk1"/>
              </a:buClr>
              <a:buSzPts val="3600"/>
              <a:buNone/>
              <a:defRPr sz="3600"/>
            </a:lvl3pPr>
            <a:lvl4pPr lvl="3" algn="ctr" rtl="0">
              <a:lnSpc>
                <a:spcPct val="90000"/>
              </a:lnSpc>
              <a:spcBef>
                <a:spcPts val="1000"/>
              </a:spcBef>
              <a:spcAft>
                <a:spcPts val="0"/>
              </a:spcAft>
              <a:buClr>
                <a:schemeClr val="dk1"/>
              </a:buClr>
              <a:buSzPts val="3200"/>
              <a:buNone/>
              <a:defRPr sz="3200"/>
            </a:lvl4pPr>
            <a:lvl5pPr lvl="4" algn="ctr" rtl="0">
              <a:lnSpc>
                <a:spcPct val="90000"/>
              </a:lnSpc>
              <a:spcBef>
                <a:spcPts val="1000"/>
              </a:spcBef>
              <a:spcAft>
                <a:spcPts val="0"/>
              </a:spcAft>
              <a:buClr>
                <a:schemeClr val="dk1"/>
              </a:buClr>
              <a:buSzPts val="3200"/>
              <a:buNone/>
              <a:defRPr sz="3200"/>
            </a:lvl5pPr>
            <a:lvl6pPr lvl="5" algn="ctr" rtl="0">
              <a:lnSpc>
                <a:spcPct val="90000"/>
              </a:lnSpc>
              <a:spcBef>
                <a:spcPts val="1000"/>
              </a:spcBef>
              <a:spcAft>
                <a:spcPts val="0"/>
              </a:spcAft>
              <a:buClr>
                <a:schemeClr val="dk1"/>
              </a:buClr>
              <a:buSzPts val="3200"/>
              <a:buNone/>
              <a:defRPr sz="3200"/>
            </a:lvl6pPr>
            <a:lvl7pPr lvl="6" algn="ctr" rtl="0">
              <a:lnSpc>
                <a:spcPct val="90000"/>
              </a:lnSpc>
              <a:spcBef>
                <a:spcPts val="1000"/>
              </a:spcBef>
              <a:spcAft>
                <a:spcPts val="0"/>
              </a:spcAft>
              <a:buClr>
                <a:schemeClr val="dk1"/>
              </a:buClr>
              <a:buSzPts val="3200"/>
              <a:buNone/>
              <a:defRPr sz="3200"/>
            </a:lvl7pPr>
            <a:lvl8pPr lvl="7" algn="ctr" rtl="0">
              <a:lnSpc>
                <a:spcPct val="90000"/>
              </a:lnSpc>
              <a:spcBef>
                <a:spcPts val="1000"/>
              </a:spcBef>
              <a:spcAft>
                <a:spcPts val="0"/>
              </a:spcAft>
              <a:buClr>
                <a:schemeClr val="dk1"/>
              </a:buClr>
              <a:buSzPts val="3200"/>
              <a:buNone/>
              <a:defRPr sz="3200"/>
            </a:lvl8pPr>
            <a:lvl9pPr lvl="8" algn="ctr" rtl="0">
              <a:lnSpc>
                <a:spcPct val="90000"/>
              </a:lnSpc>
              <a:spcBef>
                <a:spcPts val="1000"/>
              </a:spcBef>
              <a:spcAft>
                <a:spcPts val="0"/>
              </a:spcAft>
              <a:buClr>
                <a:schemeClr val="dk1"/>
              </a:buClr>
              <a:buSzPts val="3200"/>
              <a:buNone/>
              <a:defRPr sz="3200"/>
            </a:lvl9pPr>
          </a:lstStyle>
          <a:p>
            <a:endParaRPr/>
          </a:p>
        </p:txBody>
      </p:sp>
      <p:sp>
        <p:nvSpPr>
          <p:cNvPr id="43" name="Google Shape;43;g2d219056dcc_0_102"/>
          <p:cNvSpPr txBox="1">
            <a:spLocks noGrp="1"/>
          </p:cNvSpPr>
          <p:nvPr>
            <p:ph type="dt" idx="10"/>
          </p:nvPr>
        </p:nvSpPr>
        <p:spPr>
          <a:xfrm>
            <a:off x="1676400" y="12712700"/>
            <a:ext cx="5486400" cy="730200"/>
          </a:xfrm>
          <a:prstGeom prst="rect">
            <a:avLst/>
          </a:prstGeom>
          <a:noFill/>
          <a:ln>
            <a:noFill/>
          </a:ln>
        </p:spPr>
        <p:txBody>
          <a:bodyPr spcFirstLastPara="1" wrap="square" lIns="182850" tIns="91400" rIns="182850" bIns="91400" anchor="ctr" anchorCtr="0">
            <a:noAutofit/>
          </a:bodyPr>
          <a:lstStyle>
            <a:lvl1pPr lvl="0" algn="l" rtl="0">
              <a:lnSpc>
                <a:spcPct val="100000"/>
              </a:lnSpc>
              <a:spcBef>
                <a:spcPts val="0"/>
              </a:spcBef>
              <a:spcAft>
                <a:spcPts val="0"/>
              </a:spcAft>
              <a:buSzPts val="2800"/>
              <a:buNone/>
              <a:defRPr/>
            </a:lvl1pPr>
            <a:lvl2pPr lvl="1" algn="l" rtl="0">
              <a:lnSpc>
                <a:spcPct val="100000"/>
              </a:lnSpc>
              <a:spcBef>
                <a:spcPts val="0"/>
              </a:spcBef>
              <a:spcAft>
                <a:spcPts val="0"/>
              </a:spcAft>
              <a:buSzPts val="2800"/>
              <a:buNone/>
              <a:defRPr/>
            </a:lvl2pPr>
            <a:lvl3pPr lvl="2" algn="l" rtl="0">
              <a:lnSpc>
                <a:spcPct val="100000"/>
              </a:lnSpc>
              <a:spcBef>
                <a:spcPts val="0"/>
              </a:spcBef>
              <a:spcAft>
                <a:spcPts val="0"/>
              </a:spcAft>
              <a:buSzPts val="2800"/>
              <a:buNone/>
              <a:defRPr/>
            </a:lvl3pPr>
            <a:lvl4pPr lvl="3" algn="l" rtl="0">
              <a:lnSpc>
                <a:spcPct val="100000"/>
              </a:lnSpc>
              <a:spcBef>
                <a:spcPts val="0"/>
              </a:spcBef>
              <a:spcAft>
                <a:spcPts val="0"/>
              </a:spcAft>
              <a:buSzPts val="2800"/>
              <a:buNone/>
              <a:defRPr/>
            </a:lvl4pPr>
            <a:lvl5pPr lvl="4" algn="l" rtl="0">
              <a:lnSpc>
                <a:spcPct val="100000"/>
              </a:lnSpc>
              <a:spcBef>
                <a:spcPts val="0"/>
              </a:spcBef>
              <a:spcAft>
                <a:spcPts val="0"/>
              </a:spcAft>
              <a:buSzPts val="2800"/>
              <a:buNone/>
              <a:defRPr/>
            </a:lvl5pPr>
            <a:lvl6pPr lvl="5" algn="l" rtl="0">
              <a:lnSpc>
                <a:spcPct val="100000"/>
              </a:lnSpc>
              <a:spcBef>
                <a:spcPts val="0"/>
              </a:spcBef>
              <a:spcAft>
                <a:spcPts val="0"/>
              </a:spcAft>
              <a:buSzPts val="2800"/>
              <a:buNone/>
              <a:defRPr/>
            </a:lvl6pPr>
            <a:lvl7pPr lvl="6" algn="l" rtl="0">
              <a:lnSpc>
                <a:spcPct val="100000"/>
              </a:lnSpc>
              <a:spcBef>
                <a:spcPts val="0"/>
              </a:spcBef>
              <a:spcAft>
                <a:spcPts val="0"/>
              </a:spcAft>
              <a:buSzPts val="2800"/>
              <a:buNone/>
              <a:defRPr/>
            </a:lvl7pPr>
            <a:lvl8pPr lvl="7" algn="l" rtl="0">
              <a:lnSpc>
                <a:spcPct val="100000"/>
              </a:lnSpc>
              <a:spcBef>
                <a:spcPts val="0"/>
              </a:spcBef>
              <a:spcAft>
                <a:spcPts val="0"/>
              </a:spcAft>
              <a:buSzPts val="2800"/>
              <a:buNone/>
              <a:defRPr/>
            </a:lvl8pPr>
            <a:lvl9pPr lvl="8" algn="l" rtl="0">
              <a:lnSpc>
                <a:spcPct val="100000"/>
              </a:lnSpc>
              <a:spcBef>
                <a:spcPts val="0"/>
              </a:spcBef>
              <a:spcAft>
                <a:spcPts val="0"/>
              </a:spcAft>
              <a:buSzPts val="2800"/>
              <a:buNone/>
              <a:defRPr/>
            </a:lvl9pPr>
          </a:lstStyle>
          <a:p>
            <a:endParaRPr/>
          </a:p>
        </p:txBody>
      </p:sp>
      <p:sp>
        <p:nvSpPr>
          <p:cNvPr id="44" name="Google Shape;44;g2d219056dcc_0_102"/>
          <p:cNvSpPr txBox="1">
            <a:spLocks noGrp="1"/>
          </p:cNvSpPr>
          <p:nvPr>
            <p:ph type="ftr" idx="11"/>
          </p:nvPr>
        </p:nvSpPr>
        <p:spPr>
          <a:xfrm>
            <a:off x="8077200" y="12712700"/>
            <a:ext cx="8229600" cy="730200"/>
          </a:xfrm>
          <a:prstGeom prst="rect">
            <a:avLst/>
          </a:prstGeom>
          <a:noFill/>
          <a:ln>
            <a:noFill/>
          </a:ln>
        </p:spPr>
        <p:txBody>
          <a:bodyPr spcFirstLastPara="1" wrap="square" lIns="182850" tIns="91400" rIns="182850" bIns="91400" anchor="ctr" anchorCtr="0">
            <a:noAutofit/>
          </a:bodyPr>
          <a:lstStyle>
            <a:lvl1pPr lvl="0" algn="ctr" rtl="0">
              <a:lnSpc>
                <a:spcPct val="100000"/>
              </a:lnSpc>
              <a:spcBef>
                <a:spcPts val="0"/>
              </a:spcBef>
              <a:spcAft>
                <a:spcPts val="0"/>
              </a:spcAft>
              <a:buSzPts val="2800"/>
              <a:buNone/>
              <a:defRPr/>
            </a:lvl1pPr>
            <a:lvl2pPr lvl="1" algn="l" rtl="0">
              <a:lnSpc>
                <a:spcPct val="100000"/>
              </a:lnSpc>
              <a:spcBef>
                <a:spcPts val="0"/>
              </a:spcBef>
              <a:spcAft>
                <a:spcPts val="0"/>
              </a:spcAft>
              <a:buSzPts val="2800"/>
              <a:buNone/>
              <a:defRPr/>
            </a:lvl2pPr>
            <a:lvl3pPr lvl="2" algn="l" rtl="0">
              <a:lnSpc>
                <a:spcPct val="100000"/>
              </a:lnSpc>
              <a:spcBef>
                <a:spcPts val="0"/>
              </a:spcBef>
              <a:spcAft>
                <a:spcPts val="0"/>
              </a:spcAft>
              <a:buSzPts val="2800"/>
              <a:buNone/>
              <a:defRPr/>
            </a:lvl3pPr>
            <a:lvl4pPr lvl="3" algn="l" rtl="0">
              <a:lnSpc>
                <a:spcPct val="100000"/>
              </a:lnSpc>
              <a:spcBef>
                <a:spcPts val="0"/>
              </a:spcBef>
              <a:spcAft>
                <a:spcPts val="0"/>
              </a:spcAft>
              <a:buSzPts val="2800"/>
              <a:buNone/>
              <a:defRPr/>
            </a:lvl4pPr>
            <a:lvl5pPr lvl="4" algn="l" rtl="0">
              <a:lnSpc>
                <a:spcPct val="100000"/>
              </a:lnSpc>
              <a:spcBef>
                <a:spcPts val="0"/>
              </a:spcBef>
              <a:spcAft>
                <a:spcPts val="0"/>
              </a:spcAft>
              <a:buSzPts val="2800"/>
              <a:buNone/>
              <a:defRPr/>
            </a:lvl5pPr>
            <a:lvl6pPr lvl="5" algn="l" rtl="0">
              <a:lnSpc>
                <a:spcPct val="100000"/>
              </a:lnSpc>
              <a:spcBef>
                <a:spcPts val="0"/>
              </a:spcBef>
              <a:spcAft>
                <a:spcPts val="0"/>
              </a:spcAft>
              <a:buSzPts val="2800"/>
              <a:buNone/>
              <a:defRPr/>
            </a:lvl6pPr>
            <a:lvl7pPr lvl="6" algn="l" rtl="0">
              <a:lnSpc>
                <a:spcPct val="100000"/>
              </a:lnSpc>
              <a:spcBef>
                <a:spcPts val="0"/>
              </a:spcBef>
              <a:spcAft>
                <a:spcPts val="0"/>
              </a:spcAft>
              <a:buSzPts val="2800"/>
              <a:buNone/>
              <a:defRPr/>
            </a:lvl7pPr>
            <a:lvl8pPr lvl="7" algn="l" rtl="0">
              <a:lnSpc>
                <a:spcPct val="100000"/>
              </a:lnSpc>
              <a:spcBef>
                <a:spcPts val="0"/>
              </a:spcBef>
              <a:spcAft>
                <a:spcPts val="0"/>
              </a:spcAft>
              <a:buSzPts val="2800"/>
              <a:buNone/>
              <a:defRPr/>
            </a:lvl8pPr>
            <a:lvl9pPr lvl="8" algn="l" rtl="0">
              <a:lnSpc>
                <a:spcPct val="100000"/>
              </a:lnSpc>
              <a:spcBef>
                <a:spcPts val="0"/>
              </a:spcBef>
              <a:spcAft>
                <a:spcPts val="0"/>
              </a:spcAft>
              <a:buSzPts val="2800"/>
              <a:buNone/>
              <a:defRPr/>
            </a:lvl9pPr>
          </a:lstStyle>
          <a:p>
            <a:endParaRPr/>
          </a:p>
        </p:txBody>
      </p:sp>
      <p:sp>
        <p:nvSpPr>
          <p:cNvPr id="45" name="Google Shape;45;g2d219056dcc_0_102"/>
          <p:cNvSpPr txBox="1">
            <a:spLocks noGrp="1"/>
          </p:cNvSpPr>
          <p:nvPr>
            <p:ph type="sldNum" idx="12"/>
          </p:nvPr>
        </p:nvSpPr>
        <p:spPr>
          <a:xfrm>
            <a:off x="17221200" y="12712700"/>
            <a:ext cx="5486400" cy="730200"/>
          </a:xfrm>
          <a:prstGeom prst="rect">
            <a:avLst/>
          </a:prstGeom>
          <a:noFill/>
          <a:ln>
            <a:noFill/>
          </a:ln>
        </p:spPr>
        <p:txBody>
          <a:bodyPr spcFirstLastPara="1" wrap="square" lIns="182850" tIns="91400" rIns="182850" bIns="91400" anchor="ctr" anchorCtr="0">
            <a:noAutofit/>
          </a:bodyPr>
          <a:lstStyle>
            <a:lvl1pPr marL="0" marR="0" lvl="0" indent="0" algn="r" rtl="0">
              <a:lnSpc>
                <a:spcPct val="100000"/>
              </a:lnSpc>
              <a:spcBef>
                <a:spcPts val="0"/>
              </a:spcBef>
              <a:spcAft>
                <a:spcPts val="0"/>
              </a:spcAft>
              <a:buClr>
                <a:srgbClr val="000000"/>
              </a:buClr>
              <a:buSzPts val="2400"/>
              <a:buFont typeface="Arial"/>
              <a:buNone/>
              <a:defRPr sz="24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2400"/>
              <a:buFont typeface="Arial"/>
              <a:buNone/>
              <a:defRPr sz="24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2400"/>
              <a:buFont typeface="Arial"/>
              <a:buNone/>
              <a:defRPr sz="24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2400"/>
              <a:buFont typeface="Arial"/>
              <a:buNone/>
              <a:defRPr sz="24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2400"/>
              <a:buFont typeface="Arial"/>
              <a:buNone/>
              <a:defRPr sz="24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2400"/>
              <a:buFont typeface="Arial"/>
              <a:buNone/>
              <a:defRPr sz="24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2400"/>
              <a:buFont typeface="Arial"/>
              <a:buNone/>
              <a:defRPr sz="24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2400"/>
              <a:buFont typeface="Arial"/>
              <a:buNone/>
              <a:defRPr sz="24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2400"/>
              <a:buFont typeface="Arial"/>
              <a:buNone/>
              <a:defRPr sz="24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46"/>
        <p:cNvGrpSpPr/>
        <p:nvPr/>
      </p:nvGrpSpPr>
      <p:grpSpPr>
        <a:xfrm>
          <a:off x="0" y="0"/>
          <a:ext cx="0" cy="0"/>
          <a:chOff x="0" y="0"/>
          <a:chExt cx="0" cy="0"/>
        </a:xfrm>
      </p:grpSpPr>
      <p:sp>
        <p:nvSpPr>
          <p:cNvPr id="47" name="Google Shape;47;g2d219056dcc_0_108"/>
          <p:cNvSpPr txBox="1">
            <a:spLocks noGrp="1"/>
          </p:cNvSpPr>
          <p:nvPr>
            <p:ph type="title"/>
          </p:nvPr>
        </p:nvSpPr>
        <p:spPr>
          <a:xfrm>
            <a:off x="1676400" y="730250"/>
            <a:ext cx="21031200" cy="2651400"/>
          </a:xfrm>
          <a:prstGeom prst="rect">
            <a:avLst/>
          </a:prstGeom>
          <a:noFill/>
          <a:ln>
            <a:noFill/>
          </a:ln>
        </p:spPr>
        <p:txBody>
          <a:bodyPr spcFirstLastPara="1" wrap="square" lIns="182850" tIns="91400" rIns="182850" bIns="91400" anchor="ctr" anchorCtr="0">
            <a:normAutofit/>
          </a:bodyPr>
          <a:lstStyle>
            <a:lvl1pPr lvl="0" algn="l" rtl="0">
              <a:lnSpc>
                <a:spcPct val="90000"/>
              </a:lnSpc>
              <a:spcBef>
                <a:spcPts val="0"/>
              </a:spcBef>
              <a:spcAft>
                <a:spcPts val="0"/>
              </a:spcAft>
              <a:buClr>
                <a:schemeClr val="dk1"/>
              </a:buClr>
              <a:buSzPts val="3600"/>
              <a:buNone/>
              <a:defRPr/>
            </a:lvl1pPr>
            <a:lvl2pPr lvl="1" algn="l" rtl="0">
              <a:lnSpc>
                <a:spcPct val="100000"/>
              </a:lnSpc>
              <a:spcBef>
                <a:spcPts val="0"/>
              </a:spcBef>
              <a:spcAft>
                <a:spcPts val="0"/>
              </a:spcAft>
              <a:buSzPts val="2800"/>
              <a:buNone/>
              <a:defRPr/>
            </a:lvl2pPr>
            <a:lvl3pPr lvl="2" algn="l" rtl="0">
              <a:lnSpc>
                <a:spcPct val="100000"/>
              </a:lnSpc>
              <a:spcBef>
                <a:spcPts val="0"/>
              </a:spcBef>
              <a:spcAft>
                <a:spcPts val="0"/>
              </a:spcAft>
              <a:buSzPts val="2800"/>
              <a:buNone/>
              <a:defRPr/>
            </a:lvl3pPr>
            <a:lvl4pPr lvl="3" algn="l" rtl="0">
              <a:lnSpc>
                <a:spcPct val="100000"/>
              </a:lnSpc>
              <a:spcBef>
                <a:spcPts val="0"/>
              </a:spcBef>
              <a:spcAft>
                <a:spcPts val="0"/>
              </a:spcAft>
              <a:buSzPts val="2800"/>
              <a:buNone/>
              <a:defRPr/>
            </a:lvl4pPr>
            <a:lvl5pPr lvl="4" algn="l" rtl="0">
              <a:lnSpc>
                <a:spcPct val="100000"/>
              </a:lnSpc>
              <a:spcBef>
                <a:spcPts val="0"/>
              </a:spcBef>
              <a:spcAft>
                <a:spcPts val="0"/>
              </a:spcAft>
              <a:buSzPts val="2800"/>
              <a:buNone/>
              <a:defRPr/>
            </a:lvl5pPr>
            <a:lvl6pPr lvl="5" algn="l" rtl="0">
              <a:lnSpc>
                <a:spcPct val="100000"/>
              </a:lnSpc>
              <a:spcBef>
                <a:spcPts val="0"/>
              </a:spcBef>
              <a:spcAft>
                <a:spcPts val="0"/>
              </a:spcAft>
              <a:buSzPts val="2800"/>
              <a:buNone/>
              <a:defRPr/>
            </a:lvl6pPr>
            <a:lvl7pPr lvl="6" algn="l" rtl="0">
              <a:lnSpc>
                <a:spcPct val="100000"/>
              </a:lnSpc>
              <a:spcBef>
                <a:spcPts val="0"/>
              </a:spcBef>
              <a:spcAft>
                <a:spcPts val="0"/>
              </a:spcAft>
              <a:buSzPts val="2800"/>
              <a:buNone/>
              <a:defRPr/>
            </a:lvl7pPr>
            <a:lvl8pPr lvl="7" algn="l" rtl="0">
              <a:lnSpc>
                <a:spcPct val="100000"/>
              </a:lnSpc>
              <a:spcBef>
                <a:spcPts val="0"/>
              </a:spcBef>
              <a:spcAft>
                <a:spcPts val="0"/>
              </a:spcAft>
              <a:buSzPts val="2800"/>
              <a:buNone/>
              <a:defRPr/>
            </a:lvl8pPr>
            <a:lvl9pPr lvl="8" algn="l" rtl="0">
              <a:lnSpc>
                <a:spcPct val="100000"/>
              </a:lnSpc>
              <a:spcBef>
                <a:spcPts val="0"/>
              </a:spcBef>
              <a:spcAft>
                <a:spcPts val="0"/>
              </a:spcAft>
              <a:buSzPts val="2800"/>
              <a:buNone/>
              <a:defRPr/>
            </a:lvl9pPr>
          </a:lstStyle>
          <a:p>
            <a:endParaRPr/>
          </a:p>
        </p:txBody>
      </p:sp>
      <p:sp>
        <p:nvSpPr>
          <p:cNvPr id="48" name="Google Shape;48;g2d219056dcc_0_108"/>
          <p:cNvSpPr txBox="1">
            <a:spLocks noGrp="1"/>
          </p:cNvSpPr>
          <p:nvPr>
            <p:ph type="body" idx="1"/>
          </p:nvPr>
        </p:nvSpPr>
        <p:spPr>
          <a:xfrm>
            <a:off x="1676400" y="3651250"/>
            <a:ext cx="21031200" cy="8702400"/>
          </a:xfrm>
          <a:prstGeom prst="rect">
            <a:avLst/>
          </a:prstGeom>
          <a:noFill/>
          <a:ln>
            <a:noFill/>
          </a:ln>
        </p:spPr>
        <p:txBody>
          <a:bodyPr spcFirstLastPara="1" wrap="square" lIns="182850" tIns="91400" rIns="182850" bIns="91400" anchor="t" anchorCtr="0">
            <a:normAutofit/>
          </a:bodyPr>
          <a:lstStyle>
            <a:lvl1pPr marL="457200" lvl="0" indent="-457200" algn="l" rtl="0">
              <a:lnSpc>
                <a:spcPct val="90000"/>
              </a:lnSpc>
              <a:spcBef>
                <a:spcPts val="2000"/>
              </a:spcBef>
              <a:spcAft>
                <a:spcPts val="0"/>
              </a:spcAft>
              <a:buClr>
                <a:schemeClr val="dk1"/>
              </a:buClr>
              <a:buSzPts val="3600"/>
              <a:buChar char="•"/>
              <a:defRPr/>
            </a:lvl1pPr>
            <a:lvl2pPr marL="914400" lvl="1" indent="-457200" algn="l" rtl="0">
              <a:lnSpc>
                <a:spcPct val="90000"/>
              </a:lnSpc>
              <a:spcBef>
                <a:spcPts val="1000"/>
              </a:spcBef>
              <a:spcAft>
                <a:spcPts val="0"/>
              </a:spcAft>
              <a:buClr>
                <a:schemeClr val="dk1"/>
              </a:buClr>
              <a:buSzPts val="3600"/>
              <a:buChar char="•"/>
              <a:defRPr/>
            </a:lvl2pPr>
            <a:lvl3pPr marL="1371600" lvl="2" indent="-457200" algn="l" rtl="0">
              <a:lnSpc>
                <a:spcPct val="90000"/>
              </a:lnSpc>
              <a:spcBef>
                <a:spcPts val="1000"/>
              </a:spcBef>
              <a:spcAft>
                <a:spcPts val="0"/>
              </a:spcAft>
              <a:buClr>
                <a:schemeClr val="dk1"/>
              </a:buClr>
              <a:buSzPts val="3600"/>
              <a:buChar char="•"/>
              <a:defRPr/>
            </a:lvl3pPr>
            <a:lvl4pPr marL="1828800" lvl="3" indent="-457200" algn="l" rtl="0">
              <a:lnSpc>
                <a:spcPct val="90000"/>
              </a:lnSpc>
              <a:spcBef>
                <a:spcPts val="1000"/>
              </a:spcBef>
              <a:spcAft>
                <a:spcPts val="0"/>
              </a:spcAft>
              <a:buClr>
                <a:schemeClr val="dk1"/>
              </a:buClr>
              <a:buSzPts val="3600"/>
              <a:buChar char="•"/>
              <a:defRPr/>
            </a:lvl4pPr>
            <a:lvl5pPr marL="2286000" lvl="4" indent="-457200" algn="l" rtl="0">
              <a:lnSpc>
                <a:spcPct val="90000"/>
              </a:lnSpc>
              <a:spcBef>
                <a:spcPts val="1000"/>
              </a:spcBef>
              <a:spcAft>
                <a:spcPts val="0"/>
              </a:spcAft>
              <a:buClr>
                <a:schemeClr val="dk1"/>
              </a:buClr>
              <a:buSzPts val="3600"/>
              <a:buChar char="•"/>
              <a:defRPr/>
            </a:lvl5pPr>
            <a:lvl6pPr marL="2743200" lvl="5" indent="-457200" algn="l" rtl="0">
              <a:lnSpc>
                <a:spcPct val="90000"/>
              </a:lnSpc>
              <a:spcBef>
                <a:spcPts val="1000"/>
              </a:spcBef>
              <a:spcAft>
                <a:spcPts val="0"/>
              </a:spcAft>
              <a:buClr>
                <a:schemeClr val="dk1"/>
              </a:buClr>
              <a:buSzPts val="3600"/>
              <a:buChar char="•"/>
              <a:defRPr/>
            </a:lvl6pPr>
            <a:lvl7pPr marL="3200400" lvl="6" indent="-457200" algn="l" rtl="0">
              <a:lnSpc>
                <a:spcPct val="90000"/>
              </a:lnSpc>
              <a:spcBef>
                <a:spcPts val="1000"/>
              </a:spcBef>
              <a:spcAft>
                <a:spcPts val="0"/>
              </a:spcAft>
              <a:buClr>
                <a:schemeClr val="dk1"/>
              </a:buClr>
              <a:buSzPts val="3600"/>
              <a:buChar char="•"/>
              <a:defRPr/>
            </a:lvl7pPr>
            <a:lvl8pPr marL="3657600" lvl="7" indent="-457200" algn="l" rtl="0">
              <a:lnSpc>
                <a:spcPct val="90000"/>
              </a:lnSpc>
              <a:spcBef>
                <a:spcPts val="1000"/>
              </a:spcBef>
              <a:spcAft>
                <a:spcPts val="0"/>
              </a:spcAft>
              <a:buClr>
                <a:schemeClr val="dk1"/>
              </a:buClr>
              <a:buSzPts val="3600"/>
              <a:buChar char="•"/>
              <a:defRPr/>
            </a:lvl8pPr>
            <a:lvl9pPr marL="4114800" lvl="8" indent="-457200" algn="l" rtl="0">
              <a:lnSpc>
                <a:spcPct val="90000"/>
              </a:lnSpc>
              <a:spcBef>
                <a:spcPts val="1000"/>
              </a:spcBef>
              <a:spcAft>
                <a:spcPts val="0"/>
              </a:spcAft>
              <a:buClr>
                <a:schemeClr val="dk1"/>
              </a:buClr>
              <a:buSzPts val="3600"/>
              <a:buChar char="•"/>
              <a:defRPr/>
            </a:lvl9pPr>
          </a:lstStyle>
          <a:p>
            <a:endParaRPr/>
          </a:p>
        </p:txBody>
      </p:sp>
      <p:sp>
        <p:nvSpPr>
          <p:cNvPr id="49" name="Google Shape;49;g2d219056dcc_0_108"/>
          <p:cNvSpPr txBox="1">
            <a:spLocks noGrp="1"/>
          </p:cNvSpPr>
          <p:nvPr>
            <p:ph type="dt" idx="10"/>
          </p:nvPr>
        </p:nvSpPr>
        <p:spPr>
          <a:xfrm>
            <a:off x="1676400" y="12712700"/>
            <a:ext cx="5486400" cy="730200"/>
          </a:xfrm>
          <a:prstGeom prst="rect">
            <a:avLst/>
          </a:prstGeom>
          <a:noFill/>
          <a:ln>
            <a:noFill/>
          </a:ln>
        </p:spPr>
        <p:txBody>
          <a:bodyPr spcFirstLastPara="1" wrap="square" lIns="182850" tIns="91400" rIns="182850" bIns="91400" anchor="ctr" anchorCtr="0">
            <a:noAutofit/>
          </a:bodyPr>
          <a:lstStyle>
            <a:lvl1pPr lvl="0" algn="l" rtl="0">
              <a:lnSpc>
                <a:spcPct val="100000"/>
              </a:lnSpc>
              <a:spcBef>
                <a:spcPts val="0"/>
              </a:spcBef>
              <a:spcAft>
                <a:spcPts val="0"/>
              </a:spcAft>
              <a:buSzPts val="2800"/>
              <a:buNone/>
              <a:defRPr/>
            </a:lvl1pPr>
            <a:lvl2pPr lvl="1" algn="l" rtl="0">
              <a:lnSpc>
                <a:spcPct val="100000"/>
              </a:lnSpc>
              <a:spcBef>
                <a:spcPts val="0"/>
              </a:spcBef>
              <a:spcAft>
                <a:spcPts val="0"/>
              </a:spcAft>
              <a:buSzPts val="2800"/>
              <a:buNone/>
              <a:defRPr/>
            </a:lvl2pPr>
            <a:lvl3pPr lvl="2" algn="l" rtl="0">
              <a:lnSpc>
                <a:spcPct val="100000"/>
              </a:lnSpc>
              <a:spcBef>
                <a:spcPts val="0"/>
              </a:spcBef>
              <a:spcAft>
                <a:spcPts val="0"/>
              </a:spcAft>
              <a:buSzPts val="2800"/>
              <a:buNone/>
              <a:defRPr/>
            </a:lvl3pPr>
            <a:lvl4pPr lvl="3" algn="l" rtl="0">
              <a:lnSpc>
                <a:spcPct val="100000"/>
              </a:lnSpc>
              <a:spcBef>
                <a:spcPts val="0"/>
              </a:spcBef>
              <a:spcAft>
                <a:spcPts val="0"/>
              </a:spcAft>
              <a:buSzPts val="2800"/>
              <a:buNone/>
              <a:defRPr/>
            </a:lvl4pPr>
            <a:lvl5pPr lvl="4" algn="l" rtl="0">
              <a:lnSpc>
                <a:spcPct val="100000"/>
              </a:lnSpc>
              <a:spcBef>
                <a:spcPts val="0"/>
              </a:spcBef>
              <a:spcAft>
                <a:spcPts val="0"/>
              </a:spcAft>
              <a:buSzPts val="2800"/>
              <a:buNone/>
              <a:defRPr/>
            </a:lvl5pPr>
            <a:lvl6pPr lvl="5" algn="l" rtl="0">
              <a:lnSpc>
                <a:spcPct val="100000"/>
              </a:lnSpc>
              <a:spcBef>
                <a:spcPts val="0"/>
              </a:spcBef>
              <a:spcAft>
                <a:spcPts val="0"/>
              </a:spcAft>
              <a:buSzPts val="2800"/>
              <a:buNone/>
              <a:defRPr/>
            </a:lvl6pPr>
            <a:lvl7pPr lvl="6" algn="l" rtl="0">
              <a:lnSpc>
                <a:spcPct val="100000"/>
              </a:lnSpc>
              <a:spcBef>
                <a:spcPts val="0"/>
              </a:spcBef>
              <a:spcAft>
                <a:spcPts val="0"/>
              </a:spcAft>
              <a:buSzPts val="2800"/>
              <a:buNone/>
              <a:defRPr/>
            </a:lvl7pPr>
            <a:lvl8pPr lvl="7" algn="l" rtl="0">
              <a:lnSpc>
                <a:spcPct val="100000"/>
              </a:lnSpc>
              <a:spcBef>
                <a:spcPts val="0"/>
              </a:spcBef>
              <a:spcAft>
                <a:spcPts val="0"/>
              </a:spcAft>
              <a:buSzPts val="2800"/>
              <a:buNone/>
              <a:defRPr/>
            </a:lvl8pPr>
            <a:lvl9pPr lvl="8" algn="l" rtl="0">
              <a:lnSpc>
                <a:spcPct val="100000"/>
              </a:lnSpc>
              <a:spcBef>
                <a:spcPts val="0"/>
              </a:spcBef>
              <a:spcAft>
                <a:spcPts val="0"/>
              </a:spcAft>
              <a:buSzPts val="2800"/>
              <a:buNone/>
              <a:defRPr/>
            </a:lvl9pPr>
          </a:lstStyle>
          <a:p>
            <a:endParaRPr/>
          </a:p>
        </p:txBody>
      </p:sp>
      <p:sp>
        <p:nvSpPr>
          <p:cNvPr id="50" name="Google Shape;50;g2d219056dcc_0_108"/>
          <p:cNvSpPr txBox="1">
            <a:spLocks noGrp="1"/>
          </p:cNvSpPr>
          <p:nvPr>
            <p:ph type="ftr" idx="11"/>
          </p:nvPr>
        </p:nvSpPr>
        <p:spPr>
          <a:xfrm>
            <a:off x="8077200" y="12712700"/>
            <a:ext cx="8229600" cy="730200"/>
          </a:xfrm>
          <a:prstGeom prst="rect">
            <a:avLst/>
          </a:prstGeom>
          <a:noFill/>
          <a:ln>
            <a:noFill/>
          </a:ln>
        </p:spPr>
        <p:txBody>
          <a:bodyPr spcFirstLastPara="1" wrap="square" lIns="182850" tIns="91400" rIns="182850" bIns="91400" anchor="ctr" anchorCtr="0">
            <a:noAutofit/>
          </a:bodyPr>
          <a:lstStyle>
            <a:lvl1pPr lvl="0" algn="ctr" rtl="0">
              <a:lnSpc>
                <a:spcPct val="100000"/>
              </a:lnSpc>
              <a:spcBef>
                <a:spcPts val="0"/>
              </a:spcBef>
              <a:spcAft>
                <a:spcPts val="0"/>
              </a:spcAft>
              <a:buSzPts val="2800"/>
              <a:buNone/>
              <a:defRPr/>
            </a:lvl1pPr>
            <a:lvl2pPr lvl="1" algn="l" rtl="0">
              <a:lnSpc>
                <a:spcPct val="100000"/>
              </a:lnSpc>
              <a:spcBef>
                <a:spcPts val="0"/>
              </a:spcBef>
              <a:spcAft>
                <a:spcPts val="0"/>
              </a:spcAft>
              <a:buSzPts val="2800"/>
              <a:buNone/>
              <a:defRPr/>
            </a:lvl2pPr>
            <a:lvl3pPr lvl="2" algn="l" rtl="0">
              <a:lnSpc>
                <a:spcPct val="100000"/>
              </a:lnSpc>
              <a:spcBef>
                <a:spcPts val="0"/>
              </a:spcBef>
              <a:spcAft>
                <a:spcPts val="0"/>
              </a:spcAft>
              <a:buSzPts val="2800"/>
              <a:buNone/>
              <a:defRPr/>
            </a:lvl3pPr>
            <a:lvl4pPr lvl="3" algn="l" rtl="0">
              <a:lnSpc>
                <a:spcPct val="100000"/>
              </a:lnSpc>
              <a:spcBef>
                <a:spcPts val="0"/>
              </a:spcBef>
              <a:spcAft>
                <a:spcPts val="0"/>
              </a:spcAft>
              <a:buSzPts val="2800"/>
              <a:buNone/>
              <a:defRPr/>
            </a:lvl4pPr>
            <a:lvl5pPr lvl="4" algn="l" rtl="0">
              <a:lnSpc>
                <a:spcPct val="100000"/>
              </a:lnSpc>
              <a:spcBef>
                <a:spcPts val="0"/>
              </a:spcBef>
              <a:spcAft>
                <a:spcPts val="0"/>
              </a:spcAft>
              <a:buSzPts val="2800"/>
              <a:buNone/>
              <a:defRPr/>
            </a:lvl5pPr>
            <a:lvl6pPr lvl="5" algn="l" rtl="0">
              <a:lnSpc>
                <a:spcPct val="100000"/>
              </a:lnSpc>
              <a:spcBef>
                <a:spcPts val="0"/>
              </a:spcBef>
              <a:spcAft>
                <a:spcPts val="0"/>
              </a:spcAft>
              <a:buSzPts val="2800"/>
              <a:buNone/>
              <a:defRPr/>
            </a:lvl6pPr>
            <a:lvl7pPr lvl="6" algn="l" rtl="0">
              <a:lnSpc>
                <a:spcPct val="100000"/>
              </a:lnSpc>
              <a:spcBef>
                <a:spcPts val="0"/>
              </a:spcBef>
              <a:spcAft>
                <a:spcPts val="0"/>
              </a:spcAft>
              <a:buSzPts val="2800"/>
              <a:buNone/>
              <a:defRPr/>
            </a:lvl7pPr>
            <a:lvl8pPr lvl="7" algn="l" rtl="0">
              <a:lnSpc>
                <a:spcPct val="100000"/>
              </a:lnSpc>
              <a:spcBef>
                <a:spcPts val="0"/>
              </a:spcBef>
              <a:spcAft>
                <a:spcPts val="0"/>
              </a:spcAft>
              <a:buSzPts val="2800"/>
              <a:buNone/>
              <a:defRPr/>
            </a:lvl8pPr>
            <a:lvl9pPr lvl="8" algn="l" rtl="0">
              <a:lnSpc>
                <a:spcPct val="100000"/>
              </a:lnSpc>
              <a:spcBef>
                <a:spcPts val="0"/>
              </a:spcBef>
              <a:spcAft>
                <a:spcPts val="0"/>
              </a:spcAft>
              <a:buSzPts val="2800"/>
              <a:buNone/>
              <a:defRPr/>
            </a:lvl9pPr>
          </a:lstStyle>
          <a:p>
            <a:endParaRPr/>
          </a:p>
        </p:txBody>
      </p:sp>
      <p:sp>
        <p:nvSpPr>
          <p:cNvPr id="51" name="Google Shape;51;g2d219056dcc_0_108"/>
          <p:cNvSpPr txBox="1">
            <a:spLocks noGrp="1"/>
          </p:cNvSpPr>
          <p:nvPr>
            <p:ph type="sldNum" idx="12"/>
          </p:nvPr>
        </p:nvSpPr>
        <p:spPr>
          <a:xfrm>
            <a:off x="17221200" y="12712700"/>
            <a:ext cx="5486400" cy="730200"/>
          </a:xfrm>
          <a:prstGeom prst="rect">
            <a:avLst/>
          </a:prstGeom>
          <a:noFill/>
          <a:ln>
            <a:noFill/>
          </a:ln>
        </p:spPr>
        <p:txBody>
          <a:bodyPr spcFirstLastPara="1" wrap="square" lIns="182850" tIns="91400" rIns="182850" bIns="91400" anchor="ctr" anchorCtr="0">
            <a:noAutofit/>
          </a:bodyPr>
          <a:lstStyle>
            <a:lvl1pPr marL="0" marR="0" lvl="0" indent="0" algn="r" rtl="0">
              <a:lnSpc>
                <a:spcPct val="100000"/>
              </a:lnSpc>
              <a:spcBef>
                <a:spcPts val="0"/>
              </a:spcBef>
              <a:spcAft>
                <a:spcPts val="0"/>
              </a:spcAft>
              <a:buClr>
                <a:srgbClr val="000000"/>
              </a:buClr>
              <a:buSzPts val="2400"/>
              <a:buFont typeface="Arial"/>
              <a:buNone/>
              <a:defRPr sz="24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2400"/>
              <a:buFont typeface="Arial"/>
              <a:buNone/>
              <a:defRPr sz="24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2400"/>
              <a:buFont typeface="Arial"/>
              <a:buNone/>
              <a:defRPr sz="24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2400"/>
              <a:buFont typeface="Arial"/>
              <a:buNone/>
              <a:defRPr sz="24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2400"/>
              <a:buFont typeface="Arial"/>
              <a:buNone/>
              <a:defRPr sz="24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2400"/>
              <a:buFont typeface="Arial"/>
              <a:buNone/>
              <a:defRPr sz="24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2400"/>
              <a:buFont typeface="Arial"/>
              <a:buNone/>
              <a:defRPr sz="24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2400"/>
              <a:buFont typeface="Arial"/>
              <a:buNone/>
              <a:defRPr sz="24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2400"/>
              <a:buFont typeface="Arial"/>
              <a:buNone/>
              <a:defRPr sz="24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52"/>
        <p:cNvGrpSpPr/>
        <p:nvPr/>
      </p:nvGrpSpPr>
      <p:grpSpPr>
        <a:xfrm>
          <a:off x="0" y="0"/>
          <a:ext cx="0" cy="0"/>
          <a:chOff x="0" y="0"/>
          <a:chExt cx="0" cy="0"/>
        </a:xfrm>
      </p:grpSpPr>
      <p:sp>
        <p:nvSpPr>
          <p:cNvPr id="53" name="Google Shape;53;g2d219056dcc_0_114"/>
          <p:cNvSpPr txBox="1">
            <a:spLocks noGrp="1"/>
          </p:cNvSpPr>
          <p:nvPr>
            <p:ph type="title"/>
          </p:nvPr>
        </p:nvSpPr>
        <p:spPr>
          <a:xfrm>
            <a:off x="1663700" y="3419476"/>
            <a:ext cx="21031200" cy="5705400"/>
          </a:xfrm>
          <a:prstGeom prst="rect">
            <a:avLst/>
          </a:prstGeom>
          <a:noFill/>
          <a:ln>
            <a:noFill/>
          </a:ln>
        </p:spPr>
        <p:txBody>
          <a:bodyPr spcFirstLastPara="1" wrap="square" lIns="182850" tIns="91400" rIns="182850" bIns="91400" anchor="b" anchorCtr="0">
            <a:normAutofit/>
          </a:bodyPr>
          <a:lstStyle>
            <a:lvl1pPr lvl="0" algn="l" rtl="0">
              <a:lnSpc>
                <a:spcPct val="90000"/>
              </a:lnSpc>
              <a:spcBef>
                <a:spcPts val="0"/>
              </a:spcBef>
              <a:spcAft>
                <a:spcPts val="0"/>
              </a:spcAft>
              <a:buClr>
                <a:schemeClr val="dk1"/>
              </a:buClr>
              <a:buSzPts val="12000"/>
              <a:buFont typeface="Calibri"/>
              <a:buNone/>
              <a:defRPr sz="12000"/>
            </a:lvl1pPr>
            <a:lvl2pPr lvl="1" algn="l" rtl="0">
              <a:lnSpc>
                <a:spcPct val="100000"/>
              </a:lnSpc>
              <a:spcBef>
                <a:spcPts val="0"/>
              </a:spcBef>
              <a:spcAft>
                <a:spcPts val="0"/>
              </a:spcAft>
              <a:buSzPts val="2800"/>
              <a:buNone/>
              <a:defRPr/>
            </a:lvl2pPr>
            <a:lvl3pPr lvl="2" algn="l" rtl="0">
              <a:lnSpc>
                <a:spcPct val="100000"/>
              </a:lnSpc>
              <a:spcBef>
                <a:spcPts val="0"/>
              </a:spcBef>
              <a:spcAft>
                <a:spcPts val="0"/>
              </a:spcAft>
              <a:buSzPts val="2800"/>
              <a:buNone/>
              <a:defRPr/>
            </a:lvl3pPr>
            <a:lvl4pPr lvl="3" algn="l" rtl="0">
              <a:lnSpc>
                <a:spcPct val="100000"/>
              </a:lnSpc>
              <a:spcBef>
                <a:spcPts val="0"/>
              </a:spcBef>
              <a:spcAft>
                <a:spcPts val="0"/>
              </a:spcAft>
              <a:buSzPts val="2800"/>
              <a:buNone/>
              <a:defRPr/>
            </a:lvl4pPr>
            <a:lvl5pPr lvl="4" algn="l" rtl="0">
              <a:lnSpc>
                <a:spcPct val="100000"/>
              </a:lnSpc>
              <a:spcBef>
                <a:spcPts val="0"/>
              </a:spcBef>
              <a:spcAft>
                <a:spcPts val="0"/>
              </a:spcAft>
              <a:buSzPts val="2800"/>
              <a:buNone/>
              <a:defRPr/>
            </a:lvl5pPr>
            <a:lvl6pPr lvl="5" algn="l" rtl="0">
              <a:lnSpc>
                <a:spcPct val="100000"/>
              </a:lnSpc>
              <a:spcBef>
                <a:spcPts val="0"/>
              </a:spcBef>
              <a:spcAft>
                <a:spcPts val="0"/>
              </a:spcAft>
              <a:buSzPts val="2800"/>
              <a:buNone/>
              <a:defRPr/>
            </a:lvl6pPr>
            <a:lvl7pPr lvl="6" algn="l" rtl="0">
              <a:lnSpc>
                <a:spcPct val="100000"/>
              </a:lnSpc>
              <a:spcBef>
                <a:spcPts val="0"/>
              </a:spcBef>
              <a:spcAft>
                <a:spcPts val="0"/>
              </a:spcAft>
              <a:buSzPts val="2800"/>
              <a:buNone/>
              <a:defRPr/>
            </a:lvl7pPr>
            <a:lvl8pPr lvl="7" algn="l" rtl="0">
              <a:lnSpc>
                <a:spcPct val="100000"/>
              </a:lnSpc>
              <a:spcBef>
                <a:spcPts val="0"/>
              </a:spcBef>
              <a:spcAft>
                <a:spcPts val="0"/>
              </a:spcAft>
              <a:buSzPts val="2800"/>
              <a:buNone/>
              <a:defRPr/>
            </a:lvl8pPr>
            <a:lvl9pPr lvl="8" algn="l" rtl="0">
              <a:lnSpc>
                <a:spcPct val="100000"/>
              </a:lnSpc>
              <a:spcBef>
                <a:spcPts val="0"/>
              </a:spcBef>
              <a:spcAft>
                <a:spcPts val="0"/>
              </a:spcAft>
              <a:buSzPts val="2800"/>
              <a:buNone/>
              <a:defRPr/>
            </a:lvl9pPr>
          </a:lstStyle>
          <a:p>
            <a:endParaRPr/>
          </a:p>
        </p:txBody>
      </p:sp>
      <p:sp>
        <p:nvSpPr>
          <p:cNvPr id="54" name="Google Shape;54;g2d219056dcc_0_114"/>
          <p:cNvSpPr txBox="1">
            <a:spLocks noGrp="1"/>
          </p:cNvSpPr>
          <p:nvPr>
            <p:ph type="body" idx="1"/>
          </p:nvPr>
        </p:nvSpPr>
        <p:spPr>
          <a:xfrm>
            <a:off x="1663700" y="9178926"/>
            <a:ext cx="21031200" cy="3000600"/>
          </a:xfrm>
          <a:prstGeom prst="rect">
            <a:avLst/>
          </a:prstGeom>
          <a:noFill/>
          <a:ln>
            <a:noFill/>
          </a:ln>
        </p:spPr>
        <p:txBody>
          <a:bodyPr spcFirstLastPara="1" wrap="square" lIns="182850" tIns="91400" rIns="182850" bIns="91400" anchor="t" anchorCtr="0">
            <a:normAutofit/>
          </a:bodyPr>
          <a:lstStyle>
            <a:lvl1pPr marL="457200" lvl="0" indent="-228600" algn="l" rtl="0">
              <a:lnSpc>
                <a:spcPct val="90000"/>
              </a:lnSpc>
              <a:spcBef>
                <a:spcPts val="2000"/>
              </a:spcBef>
              <a:spcAft>
                <a:spcPts val="0"/>
              </a:spcAft>
              <a:buClr>
                <a:srgbClr val="888888"/>
              </a:buClr>
              <a:buSzPts val="4800"/>
              <a:buNone/>
              <a:defRPr sz="4800">
                <a:solidFill>
                  <a:srgbClr val="888888"/>
                </a:solidFill>
              </a:defRPr>
            </a:lvl1pPr>
            <a:lvl2pPr marL="914400" lvl="1" indent="-228600" algn="l" rtl="0">
              <a:lnSpc>
                <a:spcPct val="90000"/>
              </a:lnSpc>
              <a:spcBef>
                <a:spcPts val="1000"/>
              </a:spcBef>
              <a:spcAft>
                <a:spcPts val="0"/>
              </a:spcAft>
              <a:buClr>
                <a:srgbClr val="888888"/>
              </a:buClr>
              <a:buSzPts val="4000"/>
              <a:buNone/>
              <a:defRPr sz="4000">
                <a:solidFill>
                  <a:srgbClr val="888888"/>
                </a:solidFill>
              </a:defRPr>
            </a:lvl2pPr>
            <a:lvl3pPr marL="1371600" lvl="2" indent="-228600" algn="l" rtl="0">
              <a:lnSpc>
                <a:spcPct val="90000"/>
              </a:lnSpc>
              <a:spcBef>
                <a:spcPts val="1000"/>
              </a:spcBef>
              <a:spcAft>
                <a:spcPts val="0"/>
              </a:spcAft>
              <a:buClr>
                <a:srgbClr val="888888"/>
              </a:buClr>
              <a:buSzPts val="3600"/>
              <a:buNone/>
              <a:defRPr sz="3600">
                <a:solidFill>
                  <a:srgbClr val="888888"/>
                </a:solidFill>
              </a:defRPr>
            </a:lvl3pPr>
            <a:lvl4pPr marL="1828800" lvl="3" indent="-228600" algn="l" rtl="0">
              <a:lnSpc>
                <a:spcPct val="90000"/>
              </a:lnSpc>
              <a:spcBef>
                <a:spcPts val="1000"/>
              </a:spcBef>
              <a:spcAft>
                <a:spcPts val="0"/>
              </a:spcAft>
              <a:buClr>
                <a:srgbClr val="888888"/>
              </a:buClr>
              <a:buSzPts val="3200"/>
              <a:buNone/>
              <a:defRPr sz="3200">
                <a:solidFill>
                  <a:srgbClr val="888888"/>
                </a:solidFill>
              </a:defRPr>
            </a:lvl4pPr>
            <a:lvl5pPr marL="2286000" lvl="4" indent="-228600" algn="l" rtl="0">
              <a:lnSpc>
                <a:spcPct val="90000"/>
              </a:lnSpc>
              <a:spcBef>
                <a:spcPts val="1000"/>
              </a:spcBef>
              <a:spcAft>
                <a:spcPts val="0"/>
              </a:spcAft>
              <a:buClr>
                <a:srgbClr val="888888"/>
              </a:buClr>
              <a:buSzPts val="3200"/>
              <a:buNone/>
              <a:defRPr sz="3200">
                <a:solidFill>
                  <a:srgbClr val="888888"/>
                </a:solidFill>
              </a:defRPr>
            </a:lvl5pPr>
            <a:lvl6pPr marL="2743200" lvl="5" indent="-228600" algn="l" rtl="0">
              <a:lnSpc>
                <a:spcPct val="90000"/>
              </a:lnSpc>
              <a:spcBef>
                <a:spcPts val="1000"/>
              </a:spcBef>
              <a:spcAft>
                <a:spcPts val="0"/>
              </a:spcAft>
              <a:buClr>
                <a:srgbClr val="888888"/>
              </a:buClr>
              <a:buSzPts val="3200"/>
              <a:buNone/>
              <a:defRPr sz="3200">
                <a:solidFill>
                  <a:srgbClr val="888888"/>
                </a:solidFill>
              </a:defRPr>
            </a:lvl6pPr>
            <a:lvl7pPr marL="3200400" lvl="6" indent="-228600" algn="l" rtl="0">
              <a:lnSpc>
                <a:spcPct val="90000"/>
              </a:lnSpc>
              <a:spcBef>
                <a:spcPts val="1000"/>
              </a:spcBef>
              <a:spcAft>
                <a:spcPts val="0"/>
              </a:spcAft>
              <a:buClr>
                <a:srgbClr val="888888"/>
              </a:buClr>
              <a:buSzPts val="3200"/>
              <a:buNone/>
              <a:defRPr sz="3200">
                <a:solidFill>
                  <a:srgbClr val="888888"/>
                </a:solidFill>
              </a:defRPr>
            </a:lvl7pPr>
            <a:lvl8pPr marL="3657600" lvl="7" indent="-228600" algn="l" rtl="0">
              <a:lnSpc>
                <a:spcPct val="90000"/>
              </a:lnSpc>
              <a:spcBef>
                <a:spcPts val="1000"/>
              </a:spcBef>
              <a:spcAft>
                <a:spcPts val="0"/>
              </a:spcAft>
              <a:buClr>
                <a:srgbClr val="888888"/>
              </a:buClr>
              <a:buSzPts val="3200"/>
              <a:buNone/>
              <a:defRPr sz="3200">
                <a:solidFill>
                  <a:srgbClr val="888888"/>
                </a:solidFill>
              </a:defRPr>
            </a:lvl8pPr>
            <a:lvl9pPr marL="4114800" lvl="8" indent="-228600" algn="l" rtl="0">
              <a:lnSpc>
                <a:spcPct val="90000"/>
              </a:lnSpc>
              <a:spcBef>
                <a:spcPts val="1000"/>
              </a:spcBef>
              <a:spcAft>
                <a:spcPts val="0"/>
              </a:spcAft>
              <a:buClr>
                <a:srgbClr val="888888"/>
              </a:buClr>
              <a:buSzPts val="3200"/>
              <a:buNone/>
              <a:defRPr sz="3200">
                <a:solidFill>
                  <a:srgbClr val="888888"/>
                </a:solidFill>
              </a:defRPr>
            </a:lvl9pPr>
          </a:lstStyle>
          <a:p>
            <a:endParaRPr/>
          </a:p>
        </p:txBody>
      </p:sp>
      <p:sp>
        <p:nvSpPr>
          <p:cNvPr id="55" name="Google Shape;55;g2d219056dcc_0_114"/>
          <p:cNvSpPr txBox="1">
            <a:spLocks noGrp="1"/>
          </p:cNvSpPr>
          <p:nvPr>
            <p:ph type="dt" idx="10"/>
          </p:nvPr>
        </p:nvSpPr>
        <p:spPr>
          <a:xfrm>
            <a:off x="1676400" y="12712700"/>
            <a:ext cx="5486400" cy="730200"/>
          </a:xfrm>
          <a:prstGeom prst="rect">
            <a:avLst/>
          </a:prstGeom>
          <a:noFill/>
          <a:ln>
            <a:noFill/>
          </a:ln>
        </p:spPr>
        <p:txBody>
          <a:bodyPr spcFirstLastPara="1" wrap="square" lIns="182850" tIns="91400" rIns="182850" bIns="91400" anchor="ctr" anchorCtr="0">
            <a:noAutofit/>
          </a:bodyPr>
          <a:lstStyle>
            <a:lvl1pPr lvl="0" algn="l" rtl="0">
              <a:lnSpc>
                <a:spcPct val="100000"/>
              </a:lnSpc>
              <a:spcBef>
                <a:spcPts val="0"/>
              </a:spcBef>
              <a:spcAft>
                <a:spcPts val="0"/>
              </a:spcAft>
              <a:buSzPts val="2800"/>
              <a:buNone/>
              <a:defRPr/>
            </a:lvl1pPr>
            <a:lvl2pPr lvl="1" algn="l" rtl="0">
              <a:lnSpc>
                <a:spcPct val="100000"/>
              </a:lnSpc>
              <a:spcBef>
                <a:spcPts val="0"/>
              </a:spcBef>
              <a:spcAft>
                <a:spcPts val="0"/>
              </a:spcAft>
              <a:buSzPts val="2800"/>
              <a:buNone/>
              <a:defRPr/>
            </a:lvl2pPr>
            <a:lvl3pPr lvl="2" algn="l" rtl="0">
              <a:lnSpc>
                <a:spcPct val="100000"/>
              </a:lnSpc>
              <a:spcBef>
                <a:spcPts val="0"/>
              </a:spcBef>
              <a:spcAft>
                <a:spcPts val="0"/>
              </a:spcAft>
              <a:buSzPts val="2800"/>
              <a:buNone/>
              <a:defRPr/>
            </a:lvl3pPr>
            <a:lvl4pPr lvl="3" algn="l" rtl="0">
              <a:lnSpc>
                <a:spcPct val="100000"/>
              </a:lnSpc>
              <a:spcBef>
                <a:spcPts val="0"/>
              </a:spcBef>
              <a:spcAft>
                <a:spcPts val="0"/>
              </a:spcAft>
              <a:buSzPts val="2800"/>
              <a:buNone/>
              <a:defRPr/>
            </a:lvl4pPr>
            <a:lvl5pPr lvl="4" algn="l" rtl="0">
              <a:lnSpc>
                <a:spcPct val="100000"/>
              </a:lnSpc>
              <a:spcBef>
                <a:spcPts val="0"/>
              </a:spcBef>
              <a:spcAft>
                <a:spcPts val="0"/>
              </a:spcAft>
              <a:buSzPts val="2800"/>
              <a:buNone/>
              <a:defRPr/>
            </a:lvl5pPr>
            <a:lvl6pPr lvl="5" algn="l" rtl="0">
              <a:lnSpc>
                <a:spcPct val="100000"/>
              </a:lnSpc>
              <a:spcBef>
                <a:spcPts val="0"/>
              </a:spcBef>
              <a:spcAft>
                <a:spcPts val="0"/>
              </a:spcAft>
              <a:buSzPts val="2800"/>
              <a:buNone/>
              <a:defRPr/>
            </a:lvl6pPr>
            <a:lvl7pPr lvl="6" algn="l" rtl="0">
              <a:lnSpc>
                <a:spcPct val="100000"/>
              </a:lnSpc>
              <a:spcBef>
                <a:spcPts val="0"/>
              </a:spcBef>
              <a:spcAft>
                <a:spcPts val="0"/>
              </a:spcAft>
              <a:buSzPts val="2800"/>
              <a:buNone/>
              <a:defRPr/>
            </a:lvl7pPr>
            <a:lvl8pPr lvl="7" algn="l" rtl="0">
              <a:lnSpc>
                <a:spcPct val="100000"/>
              </a:lnSpc>
              <a:spcBef>
                <a:spcPts val="0"/>
              </a:spcBef>
              <a:spcAft>
                <a:spcPts val="0"/>
              </a:spcAft>
              <a:buSzPts val="2800"/>
              <a:buNone/>
              <a:defRPr/>
            </a:lvl8pPr>
            <a:lvl9pPr lvl="8" algn="l" rtl="0">
              <a:lnSpc>
                <a:spcPct val="100000"/>
              </a:lnSpc>
              <a:spcBef>
                <a:spcPts val="0"/>
              </a:spcBef>
              <a:spcAft>
                <a:spcPts val="0"/>
              </a:spcAft>
              <a:buSzPts val="2800"/>
              <a:buNone/>
              <a:defRPr/>
            </a:lvl9pPr>
          </a:lstStyle>
          <a:p>
            <a:endParaRPr/>
          </a:p>
        </p:txBody>
      </p:sp>
      <p:sp>
        <p:nvSpPr>
          <p:cNvPr id="56" name="Google Shape;56;g2d219056dcc_0_114"/>
          <p:cNvSpPr txBox="1">
            <a:spLocks noGrp="1"/>
          </p:cNvSpPr>
          <p:nvPr>
            <p:ph type="ftr" idx="11"/>
          </p:nvPr>
        </p:nvSpPr>
        <p:spPr>
          <a:xfrm>
            <a:off x="8077200" y="12712700"/>
            <a:ext cx="8229600" cy="730200"/>
          </a:xfrm>
          <a:prstGeom prst="rect">
            <a:avLst/>
          </a:prstGeom>
          <a:noFill/>
          <a:ln>
            <a:noFill/>
          </a:ln>
        </p:spPr>
        <p:txBody>
          <a:bodyPr spcFirstLastPara="1" wrap="square" lIns="182850" tIns="91400" rIns="182850" bIns="91400" anchor="ctr" anchorCtr="0">
            <a:noAutofit/>
          </a:bodyPr>
          <a:lstStyle>
            <a:lvl1pPr lvl="0" algn="ctr" rtl="0">
              <a:lnSpc>
                <a:spcPct val="100000"/>
              </a:lnSpc>
              <a:spcBef>
                <a:spcPts val="0"/>
              </a:spcBef>
              <a:spcAft>
                <a:spcPts val="0"/>
              </a:spcAft>
              <a:buSzPts val="2800"/>
              <a:buNone/>
              <a:defRPr/>
            </a:lvl1pPr>
            <a:lvl2pPr lvl="1" algn="l" rtl="0">
              <a:lnSpc>
                <a:spcPct val="100000"/>
              </a:lnSpc>
              <a:spcBef>
                <a:spcPts val="0"/>
              </a:spcBef>
              <a:spcAft>
                <a:spcPts val="0"/>
              </a:spcAft>
              <a:buSzPts val="2800"/>
              <a:buNone/>
              <a:defRPr/>
            </a:lvl2pPr>
            <a:lvl3pPr lvl="2" algn="l" rtl="0">
              <a:lnSpc>
                <a:spcPct val="100000"/>
              </a:lnSpc>
              <a:spcBef>
                <a:spcPts val="0"/>
              </a:spcBef>
              <a:spcAft>
                <a:spcPts val="0"/>
              </a:spcAft>
              <a:buSzPts val="2800"/>
              <a:buNone/>
              <a:defRPr/>
            </a:lvl3pPr>
            <a:lvl4pPr lvl="3" algn="l" rtl="0">
              <a:lnSpc>
                <a:spcPct val="100000"/>
              </a:lnSpc>
              <a:spcBef>
                <a:spcPts val="0"/>
              </a:spcBef>
              <a:spcAft>
                <a:spcPts val="0"/>
              </a:spcAft>
              <a:buSzPts val="2800"/>
              <a:buNone/>
              <a:defRPr/>
            </a:lvl4pPr>
            <a:lvl5pPr lvl="4" algn="l" rtl="0">
              <a:lnSpc>
                <a:spcPct val="100000"/>
              </a:lnSpc>
              <a:spcBef>
                <a:spcPts val="0"/>
              </a:spcBef>
              <a:spcAft>
                <a:spcPts val="0"/>
              </a:spcAft>
              <a:buSzPts val="2800"/>
              <a:buNone/>
              <a:defRPr/>
            </a:lvl5pPr>
            <a:lvl6pPr lvl="5" algn="l" rtl="0">
              <a:lnSpc>
                <a:spcPct val="100000"/>
              </a:lnSpc>
              <a:spcBef>
                <a:spcPts val="0"/>
              </a:spcBef>
              <a:spcAft>
                <a:spcPts val="0"/>
              </a:spcAft>
              <a:buSzPts val="2800"/>
              <a:buNone/>
              <a:defRPr/>
            </a:lvl6pPr>
            <a:lvl7pPr lvl="6" algn="l" rtl="0">
              <a:lnSpc>
                <a:spcPct val="100000"/>
              </a:lnSpc>
              <a:spcBef>
                <a:spcPts val="0"/>
              </a:spcBef>
              <a:spcAft>
                <a:spcPts val="0"/>
              </a:spcAft>
              <a:buSzPts val="2800"/>
              <a:buNone/>
              <a:defRPr/>
            </a:lvl7pPr>
            <a:lvl8pPr lvl="7" algn="l" rtl="0">
              <a:lnSpc>
                <a:spcPct val="100000"/>
              </a:lnSpc>
              <a:spcBef>
                <a:spcPts val="0"/>
              </a:spcBef>
              <a:spcAft>
                <a:spcPts val="0"/>
              </a:spcAft>
              <a:buSzPts val="2800"/>
              <a:buNone/>
              <a:defRPr/>
            </a:lvl8pPr>
            <a:lvl9pPr lvl="8" algn="l" rtl="0">
              <a:lnSpc>
                <a:spcPct val="100000"/>
              </a:lnSpc>
              <a:spcBef>
                <a:spcPts val="0"/>
              </a:spcBef>
              <a:spcAft>
                <a:spcPts val="0"/>
              </a:spcAft>
              <a:buSzPts val="2800"/>
              <a:buNone/>
              <a:defRPr/>
            </a:lvl9pPr>
          </a:lstStyle>
          <a:p>
            <a:endParaRPr/>
          </a:p>
        </p:txBody>
      </p:sp>
      <p:sp>
        <p:nvSpPr>
          <p:cNvPr id="57" name="Google Shape;57;g2d219056dcc_0_114"/>
          <p:cNvSpPr txBox="1">
            <a:spLocks noGrp="1"/>
          </p:cNvSpPr>
          <p:nvPr>
            <p:ph type="sldNum" idx="12"/>
          </p:nvPr>
        </p:nvSpPr>
        <p:spPr>
          <a:xfrm>
            <a:off x="17221200" y="12712700"/>
            <a:ext cx="5486400" cy="730200"/>
          </a:xfrm>
          <a:prstGeom prst="rect">
            <a:avLst/>
          </a:prstGeom>
          <a:noFill/>
          <a:ln>
            <a:noFill/>
          </a:ln>
        </p:spPr>
        <p:txBody>
          <a:bodyPr spcFirstLastPara="1" wrap="square" lIns="182850" tIns="91400" rIns="182850" bIns="91400" anchor="ctr" anchorCtr="0">
            <a:noAutofit/>
          </a:bodyPr>
          <a:lstStyle>
            <a:lvl1pPr marL="0" marR="0" lvl="0" indent="0" algn="r" rtl="0">
              <a:lnSpc>
                <a:spcPct val="100000"/>
              </a:lnSpc>
              <a:spcBef>
                <a:spcPts val="0"/>
              </a:spcBef>
              <a:spcAft>
                <a:spcPts val="0"/>
              </a:spcAft>
              <a:buClr>
                <a:srgbClr val="000000"/>
              </a:buClr>
              <a:buSzPts val="2400"/>
              <a:buFont typeface="Arial"/>
              <a:buNone/>
              <a:defRPr sz="24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2400"/>
              <a:buFont typeface="Arial"/>
              <a:buNone/>
              <a:defRPr sz="24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2400"/>
              <a:buFont typeface="Arial"/>
              <a:buNone/>
              <a:defRPr sz="24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2400"/>
              <a:buFont typeface="Arial"/>
              <a:buNone/>
              <a:defRPr sz="24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2400"/>
              <a:buFont typeface="Arial"/>
              <a:buNone/>
              <a:defRPr sz="24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2400"/>
              <a:buFont typeface="Arial"/>
              <a:buNone/>
              <a:defRPr sz="24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2400"/>
              <a:buFont typeface="Arial"/>
              <a:buNone/>
              <a:defRPr sz="24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2400"/>
              <a:buFont typeface="Arial"/>
              <a:buNone/>
              <a:defRPr sz="24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2400"/>
              <a:buFont typeface="Arial"/>
              <a:buNone/>
              <a:defRPr sz="24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58"/>
        <p:cNvGrpSpPr/>
        <p:nvPr/>
      </p:nvGrpSpPr>
      <p:grpSpPr>
        <a:xfrm>
          <a:off x="0" y="0"/>
          <a:ext cx="0" cy="0"/>
          <a:chOff x="0" y="0"/>
          <a:chExt cx="0" cy="0"/>
        </a:xfrm>
      </p:grpSpPr>
      <p:sp>
        <p:nvSpPr>
          <p:cNvPr id="59" name="Google Shape;59;g2d219056dcc_0_120"/>
          <p:cNvSpPr txBox="1">
            <a:spLocks noGrp="1"/>
          </p:cNvSpPr>
          <p:nvPr>
            <p:ph type="title"/>
          </p:nvPr>
        </p:nvSpPr>
        <p:spPr>
          <a:xfrm>
            <a:off x="1676400" y="730250"/>
            <a:ext cx="21031200" cy="2651400"/>
          </a:xfrm>
          <a:prstGeom prst="rect">
            <a:avLst/>
          </a:prstGeom>
          <a:noFill/>
          <a:ln>
            <a:noFill/>
          </a:ln>
        </p:spPr>
        <p:txBody>
          <a:bodyPr spcFirstLastPara="1" wrap="square" lIns="182850" tIns="91400" rIns="182850" bIns="91400" anchor="ctr" anchorCtr="0">
            <a:normAutofit/>
          </a:bodyPr>
          <a:lstStyle>
            <a:lvl1pPr lvl="0" algn="l" rtl="0">
              <a:lnSpc>
                <a:spcPct val="90000"/>
              </a:lnSpc>
              <a:spcBef>
                <a:spcPts val="0"/>
              </a:spcBef>
              <a:spcAft>
                <a:spcPts val="0"/>
              </a:spcAft>
              <a:buClr>
                <a:schemeClr val="dk1"/>
              </a:buClr>
              <a:buSzPts val="3600"/>
              <a:buNone/>
              <a:defRPr/>
            </a:lvl1pPr>
            <a:lvl2pPr lvl="1" algn="l" rtl="0">
              <a:lnSpc>
                <a:spcPct val="100000"/>
              </a:lnSpc>
              <a:spcBef>
                <a:spcPts val="0"/>
              </a:spcBef>
              <a:spcAft>
                <a:spcPts val="0"/>
              </a:spcAft>
              <a:buSzPts val="2800"/>
              <a:buNone/>
              <a:defRPr/>
            </a:lvl2pPr>
            <a:lvl3pPr lvl="2" algn="l" rtl="0">
              <a:lnSpc>
                <a:spcPct val="100000"/>
              </a:lnSpc>
              <a:spcBef>
                <a:spcPts val="0"/>
              </a:spcBef>
              <a:spcAft>
                <a:spcPts val="0"/>
              </a:spcAft>
              <a:buSzPts val="2800"/>
              <a:buNone/>
              <a:defRPr/>
            </a:lvl3pPr>
            <a:lvl4pPr lvl="3" algn="l" rtl="0">
              <a:lnSpc>
                <a:spcPct val="100000"/>
              </a:lnSpc>
              <a:spcBef>
                <a:spcPts val="0"/>
              </a:spcBef>
              <a:spcAft>
                <a:spcPts val="0"/>
              </a:spcAft>
              <a:buSzPts val="2800"/>
              <a:buNone/>
              <a:defRPr/>
            </a:lvl4pPr>
            <a:lvl5pPr lvl="4" algn="l" rtl="0">
              <a:lnSpc>
                <a:spcPct val="100000"/>
              </a:lnSpc>
              <a:spcBef>
                <a:spcPts val="0"/>
              </a:spcBef>
              <a:spcAft>
                <a:spcPts val="0"/>
              </a:spcAft>
              <a:buSzPts val="2800"/>
              <a:buNone/>
              <a:defRPr/>
            </a:lvl5pPr>
            <a:lvl6pPr lvl="5" algn="l" rtl="0">
              <a:lnSpc>
                <a:spcPct val="100000"/>
              </a:lnSpc>
              <a:spcBef>
                <a:spcPts val="0"/>
              </a:spcBef>
              <a:spcAft>
                <a:spcPts val="0"/>
              </a:spcAft>
              <a:buSzPts val="2800"/>
              <a:buNone/>
              <a:defRPr/>
            </a:lvl6pPr>
            <a:lvl7pPr lvl="6" algn="l" rtl="0">
              <a:lnSpc>
                <a:spcPct val="100000"/>
              </a:lnSpc>
              <a:spcBef>
                <a:spcPts val="0"/>
              </a:spcBef>
              <a:spcAft>
                <a:spcPts val="0"/>
              </a:spcAft>
              <a:buSzPts val="2800"/>
              <a:buNone/>
              <a:defRPr/>
            </a:lvl7pPr>
            <a:lvl8pPr lvl="7" algn="l" rtl="0">
              <a:lnSpc>
                <a:spcPct val="100000"/>
              </a:lnSpc>
              <a:spcBef>
                <a:spcPts val="0"/>
              </a:spcBef>
              <a:spcAft>
                <a:spcPts val="0"/>
              </a:spcAft>
              <a:buSzPts val="2800"/>
              <a:buNone/>
              <a:defRPr/>
            </a:lvl8pPr>
            <a:lvl9pPr lvl="8" algn="l" rtl="0">
              <a:lnSpc>
                <a:spcPct val="100000"/>
              </a:lnSpc>
              <a:spcBef>
                <a:spcPts val="0"/>
              </a:spcBef>
              <a:spcAft>
                <a:spcPts val="0"/>
              </a:spcAft>
              <a:buSzPts val="2800"/>
              <a:buNone/>
              <a:defRPr/>
            </a:lvl9pPr>
          </a:lstStyle>
          <a:p>
            <a:endParaRPr/>
          </a:p>
        </p:txBody>
      </p:sp>
      <p:sp>
        <p:nvSpPr>
          <p:cNvPr id="60" name="Google Shape;60;g2d219056dcc_0_120"/>
          <p:cNvSpPr txBox="1">
            <a:spLocks noGrp="1"/>
          </p:cNvSpPr>
          <p:nvPr>
            <p:ph type="body" idx="1"/>
          </p:nvPr>
        </p:nvSpPr>
        <p:spPr>
          <a:xfrm>
            <a:off x="1676400" y="3651250"/>
            <a:ext cx="10363200" cy="8702400"/>
          </a:xfrm>
          <a:prstGeom prst="rect">
            <a:avLst/>
          </a:prstGeom>
          <a:noFill/>
          <a:ln>
            <a:noFill/>
          </a:ln>
        </p:spPr>
        <p:txBody>
          <a:bodyPr spcFirstLastPara="1" wrap="square" lIns="182850" tIns="91400" rIns="182850" bIns="91400" anchor="t" anchorCtr="0">
            <a:normAutofit/>
          </a:bodyPr>
          <a:lstStyle>
            <a:lvl1pPr marL="457200" lvl="0" indent="-457200" algn="l" rtl="0">
              <a:lnSpc>
                <a:spcPct val="90000"/>
              </a:lnSpc>
              <a:spcBef>
                <a:spcPts val="2000"/>
              </a:spcBef>
              <a:spcAft>
                <a:spcPts val="0"/>
              </a:spcAft>
              <a:buClr>
                <a:schemeClr val="dk1"/>
              </a:buClr>
              <a:buSzPts val="3600"/>
              <a:buChar char="•"/>
              <a:defRPr/>
            </a:lvl1pPr>
            <a:lvl2pPr marL="914400" lvl="1" indent="-457200" algn="l" rtl="0">
              <a:lnSpc>
                <a:spcPct val="90000"/>
              </a:lnSpc>
              <a:spcBef>
                <a:spcPts val="1000"/>
              </a:spcBef>
              <a:spcAft>
                <a:spcPts val="0"/>
              </a:spcAft>
              <a:buClr>
                <a:schemeClr val="dk1"/>
              </a:buClr>
              <a:buSzPts val="3600"/>
              <a:buChar char="•"/>
              <a:defRPr/>
            </a:lvl2pPr>
            <a:lvl3pPr marL="1371600" lvl="2" indent="-457200" algn="l" rtl="0">
              <a:lnSpc>
                <a:spcPct val="90000"/>
              </a:lnSpc>
              <a:spcBef>
                <a:spcPts val="1000"/>
              </a:spcBef>
              <a:spcAft>
                <a:spcPts val="0"/>
              </a:spcAft>
              <a:buClr>
                <a:schemeClr val="dk1"/>
              </a:buClr>
              <a:buSzPts val="3600"/>
              <a:buChar char="•"/>
              <a:defRPr/>
            </a:lvl3pPr>
            <a:lvl4pPr marL="1828800" lvl="3" indent="-457200" algn="l" rtl="0">
              <a:lnSpc>
                <a:spcPct val="90000"/>
              </a:lnSpc>
              <a:spcBef>
                <a:spcPts val="1000"/>
              </a:spcBef>
              <a:spcAft>
                <a:spcPts val="0"/>
              </a:spcAft>
              <a:buClr>
                <a:schemeClr val="dk1"/>
              </a:buClr>
              <a:buSzPts val="3600"/>
              <a:buChar char="•"/>
              <a:defRPr/>
            </a:lvl4pPr>
            <a:lvl5pPr marL="2286000" lvl="4" indent="-457200" algn="l" rtl="0">
              <a:lnSpc>
                <a:spcPct val="90000"/>
              </a:lnSpc>
              <a:spcBef>
                <a:spcPts val="1000"/>
              </a:spcBef>
              <a:spcAft>
                <a:spcPts val="0"/>
              </a:spcAft>
              <a:buClr>
                <a:schemeClr val="dk1"/>
              </a:buClr>
              <a:buSzPts val="3600"/>
              <a:buChar char="•"/>
              <a:defRPr/>
            </a:lvl5pPr>
            <a:lvl6pPr marL="2743200" lvl="5" indent="-457200" algn="l" rtl="0">
              <a:lnSpc>
                <a:spcPct val="90000"/>
              </a:lnSpc>
              <a:spcBef>
                <a:spcPts val="1000"/>
              </a:spcBef>
              <a:spcAft>
                <a:spcPts val="0"/>
              </a:spcAft>
              <a:buClr>
                <a:schemeClr val="dk1"/>
              </a:buClr>
              <a:buSzPts val="3600"/>
              <a:buChar char="•"/>
              <a:defRPr/>
            </a:lvl6pPr>
            <a:lvl7pPr marL="3200400" lvl="6" indent="-457200" algn="l" rtl="0">
              <a:lnSpc>
                <a:spcPct val="90000"/>
              </a:lnSpc>
              <a:spcBef>
                <a:spcPts val="1000"/>
              </a:spcBef>
              <a:spcAft>
                <a:spcPts val="0"/>
              </a:spcAft>
              <a:buClr>
                <a:schemeClr val="dk1"/>
              </a:buClr>
              <a:buSzPts val="3600"/>
              <a:buChar char="•"/>
              <a:defRPr/>
            </a:lvl7pPr>
            <a:lvl8pPr marL="3657600" lvl="7" indent="-457200" algn="l" rtl="0">
              <a:lnSpc>
                <a:spcPct val="90000"/>
              </a:lnSpc>
              <a:spcBef>
                <a:spcPts val="1000"/>
              </a:spcBef>
              <a:spcAft>
                <a:spcPts val="0"/>
              </a:spcAft>
              <a:buClr>
                <a:schemeClr val="dk1"/>
              </a:buClr>
              <a:buSzPts val="3600"/>
              <a:buChar char="•"/>
              <a:defRPr/>
            </a:lvl8pPr>
            <a:lvl9pPr marL="4114800" lvl="8" indent="-457200" algn="l" rtl="0">
              <a:lnSpc>
                <a:spcPct val="90000"/>
              </a:lnSpc>
              <a:spcBef>
                <a:spcPts val="1000"/>
              </a:spcBef>
              <a:spcAft>
                <a:spcPts val="0"/>
              </a:spcAft>
              <a:buClr>
                <a:schemeClr val="dk1"/>
              </a:buClr>
              <a:buSzPts val="3600"/>
              <a:buChar char="•"/>
              <a:defRPr/>
            </a:lvl9pPr>
          </a:lstStyle>
          <a:p>
            <a:endParaRPr/>
          </a:p>
        </p:txBody>
      </p:sp>
      <p:sp>
        <p:nvSpPr>
          <p:cNvPr id="61" name="Google Shape;61;g2d219056dcc_0_120"/>
          <p:cNvSpPr txBox="1">
            <a:spLocks noGrp="1"/>
          </p:cNvSpPr>
          <p:nvPr>
            <p:ph type="body" idx="2"/>
          </p:nvPr>
        </p:nvSpPr>
        <p:spPr>
          <a:xfrm>
            <a:off x="12344400" y="3651250"/>
            <a:ext cx="10363200" cy="8702400"/>
          </a:xfrm>
          <a:prstGeom prst="rect">
            <a:avLst/>
          </a:prstGeom>
          <a:noFill/>
          <a:ln>
            <a:noFill/>
          </a:ln>
        </p:spPr>
        <p:txBody>
          <a:bodyPr spcFirstLastPara="1" wrap="square" lIns="182850" tIns="91400" rIns="182850" bIns="91400" anchor="t" anchorCtr="0">
            <a:normAutofit/>
          </a:bodyPr>
          <a:lstStyle>
            <a:lvl1pPr marL="457200" lvl="0" indent="-457200" algn="l" rtl="0">
              <a:lnSpc>
                <a:spcPct val="90000"/>
              </a:lnSpc>
              <a:spcBef>
                <a:spcPts val="2000"/>
              </a:spcBef>
              <a:spcAft>
                <a:spcPts val="0"/>
              </a:spcAft>
              <a:buClr>
                <a:schemeClr val="dk1"/>
              </a:buClr>
              <a:buSzPts val="3600"/>
              <a:buChar char="•"/>
              <a:defRPr/>
            </a:lvl1pPr>
            <a:lvl2pPr marL="914400" lvl="1" indent="-457200" algn="l" rtl="0">
              <a:lnSpc>
                <a:spcPct val="90000"/>
              </a:lnSpc>
              <a:spcBef>
                <a:spcPts val="1000"/>
              </a:spcBef>
              <a:spcAft>
                <a:spcPts val="0"/>
              </a:spcAft>
              <a:buClr>
                <a:schemeClr val="dk1"/>
              </a:buClr>
              <a:buSzPts val="3600"/>
              <a:buChar char="•"/>
              <a:defRPr/>
            </a:lvl2pPr>
            <a:lvl3pPr marL="1371600" lvl="2" indent="-457200" algn="l" rtl="0">
              <a:lnSpc>
                <a:spcPct val="90000"/>
              </a:lnSpc>
              <a:spcBef>
                <a:spcPts val="1000"/>
              </a:spcBef>
              <a:spcAft>
                <a:spcPts val="0"/>
              </a:spcAft>
              <a:buClr>
                <a:schemeClr val="dk1"/>
              </a:buClr>
              <a:buSzPts val="3600"/>
              <a:buChar char="•"/>
              <a:defRPr/>
            </a:lvl3pPr>
            <a:lvl4pPr marL="1828800" lvl="3" indent="-457200" algn="l" rtl="0">
              <a:lnSpc>
                <a:spcPct val="90000"/>
              </a:lnSpc>
              <a:spcBef>
                <a:spcPts val="1000"/>
              </a:spcBef>
              <a:spcAft>
                <a:spcPts val="0"/>
              </a:spcAft>
              <a:buClr>
                <a:schemeClr val="dk1"/>
              </a:buClr>
              <a:buSzPts val="3600"/>
              <a:buChar char="•"/>
              <a:defRPr/>
            </a:lvl4pPr>
            <a:lvl5pPr marL="2286000" lvl="4" indent="-457200" algn="l" rtl="0">
              <a:lnSpc>
                <a:spcPct val="90000"/>
              </a:lnSpc>
              <a:spcBef>
                <a:spcPts val="1000"/>
              </a:spcBef>
              <a:spcAft>
                <a:spcPts val="0"/>
              </a:spcAft>
              <a:buClr>
                <a:schemeClr val="dk1"/>
              </a:buClr>
              <a:buSzPts val="3600"/>
              <a:buChar char="•"/>
              <a:defRPr/>
            </a:lvl5pPr>
            <a:lvl6pPr marL="2743200" lvl="5" indent="-457200" algn="l" rtl="0">
              <a:lnSpc>
                <a:spcPct val="90000"/>
              </a:lnSpc>
              <a:spcBef>
                <a:spcPts val="1000"/>
              </a:spcBef>
              <a:spcAft>
                <a:spcPts val="0"/>
              </a:spcAft>
              <a:buClr>
                <a:schemeClr val="dk1"/>
              </a:buClr>
              <a:buSzPts val="3600"/>
              <a:buChar char="•"/>
              <a:defRPr/>
            </a:lvl6pPr>
            <a:lvl7pPr marL="3200400" lvl="6" indent="-457200" algn="l" rtl="0">
              <a:lnSpc>
                <a:spcPct val="90000"/>
              </a:lnSpc>
              <a:spcBef>
                <a:spcPts val="1000"/>
              </a:spcBef>
              <a:spcAft>
                <a:spcPts val="0"/>
              </a:spcAft>
              <a:buClr>
                <a:schemeClr val="dk1"/>
              </a:buClr>
              <a:buSzPts val="3600"/>
              <a:buChar char="•"/>
              <a:defRPr/>
            </a:lvl7pPr>
            <a:lvl8pPr marL="3657600" lvl="7" indent="-457200" algn="l" rtl="0">
              <a:lnSpc>
                <a:spcPct val="90000"/>
              </a:lnSpc>
              <a:spcBef>
                <a:spcPts val="1000"/>
              </a:spcBef>
              <a:spcAft>
                <a:spcPts val="0"/>
              </a:spcAft>
              <a:buClr>
                <a:schemeClr val="dk1"/>
              </a:buClr>
              <a:buSzPts val="3600"/>
              <a:buChar char="•"/>
              <a:defRPr/>
            </a:lvl8pPr>
            <a:lvl9pPr marL="4114800" lvl="8" indent="-457200" algn="l" rtl="0">
              <a:lnSpc>
                <a:spcPct val="90000"/>
              </a:lnSpc>
              <a:spcBef>
                <a:spcPts val="1000"/>
              </a:spcBef>
              <a:spcAft>
                <a:spcPts val="0"/>
              </a:spcAft>
              <a:buClr>
                <a:schemeClr val="dk1"/>
              </a:buClr>
              <a:buSzPts val="3600"/>
              <a:buChar char="•"/>
              <a:defRPr/>
            </a:lvl9pPr>
          </a:lstStyle>
          <a:p>
            <a:endParaRPr/>
          </a:p>
        </p:txBody>
      </p:sp>
      <p:sp>
        <p:nvSpPr>
          <p:cNvPr id="62" name="Google Shape;62;g2d219056dcc_0_120"/>
          <p:cNvSpPr txBox="1">
            <a:spLocks noGrp="1"/>
          </p:cNvSpPr>
          <p:nvPr>
            <p:ph type="dt" idx="10"/>
          </p:nvPr>
        </p:nvSpPr>
        <p:spPr>
          <a:xfrm>
            <a:off x="1676400" y="12712700"/>
            <a:ext cx="5486400" cy="730200"/>
          </a:xfrm>
          <a:prstGeom prst="rect">
            <a:avLst/>
          </a:prstGeom>
          <a:noFill/>
          <a:ln>
            <a:noFill/>
          </a:ln>
        </p:spPr>
        <p:txBody>
          <a:bodyPr spcFirstLastPara="1" wrap="square" lIns="182850" tIns="91400" rIns="182850" bIns="91400" anchor="ctr" anchorCtr="0">
            <a:noAutofit/>
          </a:bodyPr>
          <a:lstStyle>
            <a:lvl1pPr lvl="0" algn="l" rtl="0">
              <a:lnSpc>
                <a:spcPct val="100000"/>
              </a:lnSpc>
              <a:spcBef>
                <a:spcPts val="0"/>
              </a:spcBef>
              <a:spcAft>
                <a:spcPts val="0"/>
              </a:spcAft>
              <a:buSzPts val="2800"/>
              <a:buNone/>
              <a:defRPr/>
            </a:lvl1pPr>
            <a:lvl2pPr lvl="1" algn="l" rtl="0">
              <a:lnSpc>
                <a:spcPct val="100000"/>
              </a:lnSpc>
              <a:spcBef>
                <a:spcPts val="0"/>
              </a:spcBef>
              <a:spcAft>
                <a:spcPts val="0"/>
              </a:spcAft>
              <a:buSzPts val="2800"/>
              <a:buNone/>
              <a:defRPr/>
            </a:lvl2pPr>
            <a:lvl3pPr lvl="2" algn="l" rtl="0">
              <a:lnSpc>
                <a:spcPct val="100000"/>
              </a:lnSpc>
              <a:spcBef>
                <a:spcPts val="0"/>
              </a:spcBef>
              <a:spcAft>
                <a:spcPts val="0"/>
              </a:spcAft>
              <a:buSzPts val="2800"/>
              <a:buNone/>
              <a:defRPr/>
            </a:lvl3pPr>
            <a:lvl4pPr lvl="3" algn="l" rtl="0">
              <a:lnSpc>
                <a:spcPct val="100000"/>
              </a:lnSpc>
              <a:spcBef>
                <a:spcPts val="0"/>
              </a:spcBef>
              <a:spcAft>
                <a:spcPts val="0"/>
              </a:spcAft>
              <a:buSzPts val="2800"/>
              <a:buNone/>
              <a:defRPr/>
            </a:lvl4pPr>
            <a:lvl5pPr lvl="4" algn="l" rtl="0">
              <a:lnSpc>
                <a:spcPct val="100000"/>
              </a:lnSpc>
              <a:spcBef>
                <a:spcPts val="0"/>
              </a:spcBef>
              <a:spcAft>
                <a:spcPts val="0"/>
              </a:spcAft>
              <a:buSzPts val="2800"/>
              <a:buNone/>
              <a:defRPr/>
            </a:lvl5pPr>
            <a:lvl6pPr lvl="5" algn="l" rtl="0">
              <a:lnSpc>
                <a:spcPct val="100000"/>
              </a:lnSpc>
              <a:spcBef>
                <a:spcPts val="0"/>
              </a:spcBef>
              <a:spcAft>
                <a:spcPts val="0"/>
              </a:spcAft>
              <a:buSzPts val="2800"/>
              <a:buNone/>
              <a:defRPr/>
            </a:lvl6pPr>
            <a:lvl7pPr lvl="6" algn="l" rtl="0">
              <a:lnSpc>
                <a:spcPct val="100000"/>
              </a:lnSpc>
              <a:spcBef>
                <a:spcPts val="0"/>
              </a:spcBef>
              <a:spcAft>
                <a:spcPts val="0"/>
              </a:spcAft>
              <a:buSzPts val="2800"/>
              <a:buNone/>
              <a:defRPr/>
            </a:lvl7pPr>
            <a:lvl8pPr lvl="7" algn="l" rtl="0">
              <a:lnSpc>
                <a:spcPct val="100000"/>
              </a:lnSpc>
              <a:spcBef>
                <a:spcPts val="0"/>
              </a:spcBef>
              <a:spcAft>
                <a:spcPts val="0"/>
              </a:spcAft>
              <a:buSzPts val="2800"/>
              <a:buNone/>
              <a:defRPr/>
            </a:lvl8pPr>
            <a:lvl9pPr lvl="8" algn="l" rtl="0">
              <a:lnSpc>
                <a:spcPct val="100000"/>
              </a:lnSpc>
              <a:spcBef>
                <a:spcPts val="0"/>
              </a:spcBef>
              <a:spcAft>
                <a:spcPts val="0"/>
              </a:spcAft>
              <a:buSzPts val="2800"/>
              <a:buNone/>
              <a:defRPr/>
            </a:lvl9pPr>
          </a:lstStyle>
          <a:p>
            <a:endParaRPr/>
          </a:p>
        </p:txBody>
      </p:sp>
      <p:sp>
        <p:nvSpPr>
          <p:cNvPr id="63" name="Google Shape;63;g2d219056dcc_0_120"/>
          <p:cNvSpPr txBox="1">
            <a:spLocks noGrp="1"/>
          </p:cNvSpPr>
          <p:nvPr>
            <p:ph type="ftr" idx="11"/>
          </p:nvPr>
        </p:nvSpPr>
        <p:spPr>
          <a:xfrm>
            <a:off x="8077200" y="12712700"/>
            <a:ext cx="8229600" cy="730200"/>
          </a:xfrm>
          <a:prstGeom prst="rect">
            <a:avLst/>
          </a:prstGeom>
          <a:noFill/>
          <a:ln>
            <a:noFill/>
          </a:ln>
        </p:spPr>
        <p:txBody>
          <a:bodyPr spcFirstLastPara="1" wrap="square" lIns="182850" tIns="91400" rIns="182850" bIns="91400" anchor="ctr" anchorCtr="0">
            <a:noAutofit/>
          </a:bodyPr>
          <a:lstStyle>
            <a:lvl1pPr lvl="0" algn="ctr" rtl="0">
              <a:lnSpc>
                <a:spcPct val="100000"/>
              </a:lnSpc>
              <a:spcBef>
                <a:spcPts val="0"/>
              </a:spcBef>
              <a:spcAft>
                <a:spcPts val="0"/>
              </a:spcAft>
              <a:buSzPts val="2800"/>
              <a:buNone/>
              <a:defRPr/>
            </a:lvl1pPr>
            <a:lvl2pPr lvl="1" algn="l" rtl="0">
              <a:lnSpc>
                <a:spcPct val="100000"/>
              </a:lnSpc>
              <a:spcBef>
                <a:spcPts val="0"/>
              </a:spcBef>
              <a:spcAft>
                <a:spcPts val="0"/>
              </a:spcAft>
              <a:buSzPts val="2800"/>
              <a:buNone/>
              <a:defRPr/>
            </a:lvl2pPr>
            <a:lvl3pPr lvl="2" algn="l" rtl="0">
              <a:lnSpc>
                <a:spcPct val="100000"/>
              </a:lnSpc>
              <a:spcBef>
                <a:spcPts val="0"/>
              </a:spcBef>
              <a:spcAft>
                <a:spcPts val="0"/>
              </a:spcAft>
              <a:buSzPts val="2800"/>
              <a:buNone/>
              <a:defRPr/>
            </a:lvl3pPr>
            <a:lvl4pPr lvl="3" algn="l" rtl="0">
              <a:lnSpc>
                <a:spcPct val="100000"/>
              </a:lnSpc>
              <a:spcBef>
                <a:spcPts val="0"/>
              </a:spcBef>
              <a:spcAft>
                <a:spcPts val="0"/>
              </a:spcAft>
              <a:buSzPts val="2800"/>
              <a:buNone/>
              <a:defRPr/>
            </a:lvl4pPr>
            <a:lvl5pPr lvl="4" algn="l" rtl="0">
              <a:lnSpc>
                <a:spcPct val="100000"/>
              </a:lnSpc>
              <a:spcBef>
                <a:spcPts val="0"/>
              </a:spcBef>
              <a:spcAft>
                <a:spcPts val="0"/>
              </a:spcAft>
              <a:buSzPts val="2800"/>
              <a:buNone/>
              <a:defRPr/>
            </a:lvl5pPr>
            <a:lvl6pPr lvl="5" algn="l" rtl="0">
              <a:lnSpc>
                <a:spcPct val="100000"/>
              </a:lnSpc>
              <a:spcBef>
                <a:spcPts val="0"/>
              </a:spcBef>
              <a:spcAft>
                <a:spcPts val="0"/>
              </a:spcAft>
              <a:buSzPts val="2800"/>
              <a:buNone/>
              <a:defRPr/>
            </a:lvl6pPr>
            <a:lvl7pPr lvl="6" algn="l" rtl="0">
              <a:lnSpc>
                <a:spcPct val="100000"/>
              </a:lnSpc>
              <a:spcBef>
                <a:spcPts val="0"/>
              </a:spcBef>
              <a:spcAft>
                <a:spcPts val="0"/>
              </a:spcAft>
              <a:buSzPts val="2800"/>
              <a:buNone/>
              <a:defRPr/>
            </a:lvl7pPr>
            <a:lvl8pPr lvl="7" algn="l" rtl="0">
              <a:lnSpc>
                <a:spcPct val="100000"/>
              </a:lnSpc>
              <a:spcBef>
                <a:spcPts val="0"/>
              </a:spcBef>
              <a:spcAft>
                <a:spcPts val="0"/>
              </a:spcAft>
              <a:buSzPts val="2800"/>
              <a:buNone/>
              <a:defRPr/>
            </a:lvl8pPr>
            <a:lvl9pPr lvl="8" algn="l" rtl="0">
              <a:lnSpc>
                <a:spcPct val="100000"/>
              </a:lnSpc>
              <a:spcBef>
                <a:spcPts val="0"/>
              </a:spcBef>
              <a:spcAft>
                <a:spcPts val="0"/>
              </a:spcAft>
              <a:buSzPts val="2800"/>
              <a:buNone/>
              <a:defRPr/>
            </a:lvl9pPr>
          </a:lstStyle>
          <a:p>
            <a:endParaRPr/>
          </a:p>
        </p:txBody>
      </p:sp>
      <p:sp>
        <p:nvSpPr>
          <p:cNvPr id="64" name="Google Shape;64;g2d219056dcc_0_120"/>
          <p:cNvSpPr txBox="1">
            <a:spLocks noGrp="1"/>
          </p:cNvSpPr>
          <p:nvPr>
            <p:ph type="sldNum" idx="12"/>
          </p:nvPr>
        </p:nvSpPr>
        <p:spPr>
          <a:xfrm>
            <a:off x="17221200" y="12712700"/>
            <a:ext cx="5486400" cy="730200"/>
          </a:xfrm>
          <a:prstGeom prst="rect">
            <a:avLst/>
          </a:prstGeom>
          <a:noFill/>
          <a:ln>
            <a:noFill/>
          </a:ln>
        </p:spPr>
        <p:txBody>
          <a:bodyPr spcFirstLastPara="1" wrap="square" lIns="182850" tIns="91400" rIns="182850" bIns="91400" anchor="ctr" anchorCtr="0">
            <a:noAutofit/>
          </a:bodyPr>
          <a:lstStyle>
            <a:lvl1pPr marL="0" marR="0" lvl="0" indent="0" algn="r" rtl="0">
              <a:lnSpc>
                <a:spcPct val="100000"/>
              </a:lnSpc>
              <a:spcBef>
                <a:spcPts val="0"/>
              </a:spcBef>
              <a:spcAft>
                <a:spcPts val="0"/>
              </a:spcAft>
              <a:buClr>
                <a:srgbClr val="000000"/>
              </a:buClr>
              <a:buSzPts val="2400"/>
              <a:buFont typeface="Arial"/>
              <a:buNone/>
              <a:defRPr sz="24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2400"/>
              <a:buFont typeface="Arial"/>
              <a:buNone/>
              <a:defRPr sz="24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2400"/>
              <a:buFont typeface="Arial"/>
              <a:buNone/>
              <a:defRPr sz="24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2400"/>
              <a:buFont typeface="Arial"/>
              <a:buNone/>
              <a:defRPr sz="24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2400"/>
              <a:buFont typeface="Arial"/>
              <a:buNone/>
              <a:defRPr sz="24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2400"/>
              <a:buFont typeface="Arial"/>
              <a:buNone/>
              <a:defRPr sz="24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2400"/>
              <a:buFont typeface="Arial"/>
              <a:buNone/>
              <a:defRPr sz="24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2400"/>
              <a:buFont typeface="Arial"/>
              <a:buNone/>
              <a:defRPr sz="24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2400"/>
              <a:buFont typeface="Arial"/>
              <a:buNone/>
              <a:defRPr sz="24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65"/>
        <p:cNvGrpSpPr/>
        <p:nvPr/>
      </p:nvGrpSpPr>
      <p:grpSpPr>
        <a:xfrm>
          <a:off x="0" y="0"/>
          <a:ext cx="0" cy="0"/>
          <a:chOff x="0" y="0"/>
          <a:chExt cx="0" cy="0"/>
        </a:xfrm>
      </p:grpSpPr>
      <p:sp>
        <p:nvSpPr>
          <p:cNvPr id="66" name="Google Shape;66;g2d219056dcc_0_127"/>
          <p:cNvSpPr txBox="1">
            <a:spLocks noGrp="1"/>
          </p:cNvSpPr>
          <p:nvPr>
            <p:ph type="title"/>
          </p:nvPr>
        </p:nvSpPr>
        <p:spPr>
          <a:xfrm>
            <a:off x="1679576" y="730250"/>
            <a:ext cx="21031200" cy="2651400"/>
          </a:xfrm>
          <a:prstGeom prst="rect">
            <a:avLst/>
          </a:prstGeom>
          <a:noFill/>
          <a:ln>
            <a:noFill/>
          </a:ln>
        </p:spPr>
        <p:txBody>
          <a:bodyPr spcFirstLastPara="1" wrap="square" lIns="182850" tIns="91400" rIns="182850" bIns="91400" anchor="ctr" anchorCtr="0">
            <a:normAutofit/>
          </a:bodyPr>
          <a:lstStyle>
            <a:lvl1pPr lvl="0" algn="l" rtl="0">
              <a:lnSpc>
                <a:spcPct val="90000"/>
              </a:lnSpc>
              <a:spcBef>
                <a:spcPts val="0"/>
              </a:spcBef>
              <a:spcAft>
                <a:spcPts val="0"/>
              </a:spcAft>
              <a:buClr>
                <a:schemeClr val="dk1"/>
              </a:buClr>
              <a:buSzPts val="3600"/>
              <a:buNone/>
              <a:defRPr/>
            </a:lvl1pPr>
            <a:lvl2pPr lvl="1" algn="l" rtl="0">
              <a:lnSpc>
                <a:spcPct val="100000"/>
              </a:lnSpc>
              <a:spcBef>
                <a:spcPts val="0"/>
              </a:spcBef>
              <a:spcAft>
                <a:spcPts val="0"/>
              </a:spcAft>
              <a:buSzPts val="2800"/>
              <a:buNone/>
              <a:defRPr/>
            </a:lvl2pPr>
            <a:lvl3pPr lvl="2" algn="l" rtl="0">
              <a:lnSpc>
                <a:spcPct val="100000"/>
              </a:lnSpc>
              <a:spcBef>
                <a:spcPts val="0"/>
              </a:spcBef>
              <a:spcAft>
                <a:spcPts val="0"/>
              </a:spcAft>
              <a:buSzPts val="2800"/>
              <a:buNone/>
              <a:defRPr/>
            </a:lvl3pPr>
            <a:lvl4pPr lvl="3" algn="l" rtl="0">
              <a:lnSpc>
                <a:spcPct val="100000"/>
              </a:lnSpc>
              <a:spcBef>
                <a:spcPts val="0"/>
              </a:spcBef>
              <a:spcAft>
                <a:spcPts val="0"/>
              </a:spcAft>
              <a:buSzPts val="2800"/>
              <a:buNone/>
              <a:defRPr/>
            </a:lvl4pPr>
            <a:lvl5pPr lvl="4" algn="l" rtl="0">
              <a:lnSpc>
                <a:spcPct val="100000"/>
              </a:lnSpc>
              <a:spcBef>
                <a:spcPts val="0"/>
              </a:spcBef>
              <a:spcAft>
                <a:spcPts val="0"/>
              </a:spcAft>
              <a:buSzPts val="2800"/>
              <a:buNone/>
              <a:defRPr/>
            </a:lvl5pPr>
            <a:lvl6pPr lvl="5" algn="l" rtl="0">
              <a:lnSpc>
                <a:spcPct val="100000"/>
              </a:lnSpc>
              <a:spcBef>
                <a:spcPts val="0"/>
              </a:spcBef>
              <a:spcAft>
                <a:spcPts val="0"/>
              </a:spcAft>
              <a:buSzPts val="2800"/>
              <a:buNone/>
              <a:defRPr/>
            </a:lvl6pPr>
            <a:lvl7pPr lvl="6" algn="l" rtl="0">
              <a:lnSpc>
                <a:spcPct val="100000"/>
              </a:lnSpc>
              <a:spcBef>
                <a:spcPts val="0"/>
              </a:spcBef>
              <a:spcAft>
                <a:spcPts val="0"/>
              </a:spcAft>
              <a:buSzPts val="2800"/>
              <a:buNone/>
              <a:defRPr/>
            </a:lvl7pPr>
            <a:lvl8pPr lvl="7" algn="l" rtl="0">
              <a:lnSpc>
                <a:spcPct val="100000"/>
              </a:lnSpc>
              <a:spcBef>
                <a:spcPts val="0"/>
              </a:spcBef>
              <a:spcAft>
                <a:spcPts val="0"/>
              </a:spcAft>
              <a:buSzPts val="2800"/>
              <a:buNone/>
              <a:defRPr/>
            </a:lvl8pPr>
            <a:lvl9pPr lvl="8" algn="l" rtl="0">
              <a:lnSpc>
                <a:spcPct val="100000"/>
              </a:lnSpc>
              <a:spcBef>
                <a:spcPts val="0"/>
              </a:spcBef>
              <a:spcAft>
                <a:spcPts val="0"/>
              </a:spcAft>
              <a:buSzPts val="2800"/>
              <a:buNone/>
              <a:defRPr/>
            </a:lvl9pPr>
          </a:lstStyle>
          <a:p>
            <a:endParaRPr/>
          </a:p>
        </p:txBody>
      </p:sp>
      <p:sp>
        <p:nvSpPr>
          <p:cNvPr id="67" name="Google Shape;67;g2d219056dcc_0_127"/>
          <p:cNvSpPr txBox="1">
            <a:spLocks noGrp="1"/>
          </p:cNvSpPr>
          <p:nvPr>
            <p:ph type="body" idx="1"/>
          </p:nvPr>
        </p:nvSpPr>
        <p:spPr>
          <a:xfrm>
            <a:off x="1679576" y="3362326"/>
            <a:ext cx="10315800" cy="1647600"/>
          </a:xfrm>
          <a:prstGeom prst="rect">
            <a:avLst/>
          </a:prstGeom>
          <a:noFill/>
          <a:ln>
            <a:noFill/>
          </a:ln>
        </p:spPr>
        <p:txBody>
          <a:bodyPr spcFirstLastPara="1" wrap="square" lIns="182850" tIns="91400" rIns="182850" bIns="91400" anchor="b" anchorCtr="0">
            <a:normAutofit/>
          </a:bodyPr>
          <a:lstStyle>
            <a:lvl1pPr marL="457200" lvl="0" indent="-228600" algn="l" rtl="0">
              <a:lnSpc>
                <a:spcPct val="90000"/>
              </a:lnSpc>
              <a:spcBef>
                <a:spcPts val="2000"/>
              </a:spcBef>
              <a:spcAft>
                <a:spcPts val="0"/>
              </a:spcAft>
              <a:buClr>
                <a:schemeClr val="dk1"/>
              </a:buClr>
              <a:buSzPts val="4800"/>
              <a:buNone/>
              <a:defRPr sz="4800" b="1"/>
            </a:lvl1pPr>
            <a:lvl2pPr marL="914400" lvl="1" indent="-228600" algn="l" rtl="0">
              <a:lnSpc>
                <a:spcPct val="90000"/>
              </a:lnSpc>
              <a:spcBef>
                <a:spcPts val="1000"/>
              </a:spcBef>
              <a:spcAft>
                <a:spcPts val="0"/>
              </a:spcAft>
              <a:buClr>
                <a:schemeClr val="dk1"/>
              </a:buClr>
              <a:buSzPts val="4000"/>
              <a:buNone/>
              <a:defRPr sz="4000" b="1"/>
            </a:lvl2pPr>
            <a:lvl3pPr marL="1371600" lvl="2" indent="-228600" algn="l" rtl="0">
              <a:lnSpc>
                <a:spcPct val="90000"/>
              </a:lnSpc>
              <a:spcBef>
                <a:spcPts val="1000"/>
              </a:spcBef>
              <a:spcAft>
                <a:spcPts val="0"/>
              </a:spcAft>
              <a:buClr>
                <a:schemeClr val="dk1"/>
              </a:buClr>
              <a:buSzPts val="3600"/>
              <a:buNone/>
              <a:defRPr sz="3600" b="1"/>
            </a:lvl3pPr>
            <a:lvl4pPr marL="1828800" lvl="3" indent="-228600" algn="l" rtl="0">
              <a:lnSpc>
                <a:spcPct val="90000"/>
              </a:lnSpc>
              <a:spcBef>
                <a:spcPts val="1000"/>
              </a:spcBef>
              <a:spcAft>
                <a:spcPts val="0"/>
              </a:spcAft>
              <a:buClr>
                <a:schemeClr val="dk1"/>
              </a:buClr>
              <a:buSzPts val="3200"/>
              <a:buNone/>
              <a:defRPr sz="3200" b="1"/>
            </a:lvl4pPr>
            <a:lvl5pPr marL="2286000" lvl="4" indent="-228600" algn="l" rtl="0">
              <a:lnSpc>
                <a:spcPct val="90000"/>
              </a:lnSpc>
              <a:spcBef>
                <a:spcPts val="1000"/>
              </a:spcBef>
              <a:spcAft>
                <a:spcPts val="0"/>
              </a:spcAft>
              <a:buClr>
                <a:schemeClr val="dk1"/>
              </a:buClr>
              <a:buSzPts val="3200"/>
              <a:buNone/>
              <a:defRPr sz="3200" b="1"/>
            </a:lvl5pPr>
            <a:lvl6pPr marL="2743200" lvl="5" indent="-228600" algn="l" rtl="0">
              <a:lnSpc>
                <a:spcPct val="90000"/>
              </a:lnSpc>
              <a:spcBef>
                <a:spcPts val="1000"/>
              </a:spcBef>
              <a:spcAft>
                <a:spcPts val="0"/>
              </a:spcAft>
              <a:buClr>
                <a:schemeClr val="dk1"/>
              </a:buClr>
              <a:buSzPts val="3200"/>
              <a:buNone/>
              <a:defRPr sz="3200" b="1"/>
            </a:lvl6pPr>
            <a:lvl7pPr marL="3200400" lvl="6" indent="-228600" algn="l" rtl="0">
              <a:lnSpc>
                <a:spcPct val="90000"/>
              </a:lnSpc>
              <a:spcBef>
                <a:spcPts val="1000"/>
              </a:spcBef>
              <a:spcAft>
                <a:spcPts val="0"/>
              </a:spcAft>
              <a:buClr>
                <a:schemeClr val="dk1"/>
              </a:buClr>
              <a:buSzPts val="3200"/>
              <a:buNone/>
              <a:defRPr sz="3200" b="1"/>
            </a:lvl7pPr>
            <a:lvl8pPr marL="3657600" lvl="7" indent="-228600" algn="l" rtl="0">
              <a:lnSpc>
                <a:spcPct val="90000"/>
              </a:lnSpc>
              <a:spcBef>
                <a:spcPts val="1000"/>
              </a:spcBef>
              <a:spcAft>
                <a:spcPts val="0"/>
              </a:spcAft>
              <a:buClr>
                <a:schemeClr val="dk1"/>
              </a:buClr>
              <a:buSzPts val="3200"/>
              <a:buNone/>
              <a:defRPr sz="3200" b="1"/>
            </a:lvl8pPr>
            <a:lvl9pPr marL="4114800" lvl="8" indent="-228600" algn="l" rtl="0">
              <a:lnSpc>
                <a:spcPct val="90000"/>
              </a:lnSpc>
              <a:spcBef>
                <a:spcPts val="1000"/>
              </a:spcBef>
              <a:spcAft>
                <a:spcPts val="0"/>
              </a:spcAft>
              <a:buClr>
                <a:schemeClr val="dk1"/>
              </a:buClr>
              <a:buSzPts val="3200"/>
              <a:buNone/>
              <a:defRPr sz="3200" b="1"/>
            </a:lvl9pPr>
          </a:lstStyle>
          <a:p>
            <a:endParaRPr/>
          </a:p>
        </p:txBody>
      </p:sp>
      <p:sp>
        <p:nvSpPr>
          <p:cNvPr id="68" name="Google Shape;68;g2d219056dcc_0_127"/>
          <p:cNvSpPr txBox="1">
            <a:spLocks noGrp="1"/>
          </p:cNvSpPr>
          <p:nvPr>
            <p:ph type="body" idx="2"/>
          </p:nvPr>
        </p:nvSpPr>
        <p:spPr>
          <a:xfrm>
            <a:off x="1679576" y="5010150"/>
            <a:ext cx="10315800" cy="7369200"/>
          </a:xfrm>
          <a:prstGeom prst="rect">
            <a:avLst/>
          </a:prstGeom>
          <a:noFill/>
          <a:ln>
            <a:noFill/>
          </a:ln>
        </p:spPr>
        <p:txBody>
          <a:bodyPr spcFirstLastPara="1" wrap="square" lIns="182850" tIns="91400" rIns="182850" bIns="91400" anchor="t" anchorCtr="0">
            <a:normAutofit/>
          </a:bodyPr>
          <a:lstStyle>
            <a:lvl1pPr marL="457200" lvl="0" indent="-457200" algn="l" rtl="0">
              <a:lnSpc>
                <a:spcPct val="90000"/>
              </a:lnSpc>
              <a:spcBef>
                <a:spcPts val="2000"/>
              </a:spcBef>
              <a:spcAft>
                <a:spcPts val="0"/>
              </a:spcAft>
              <a:buClr>
                <a:schemeClr val="dk1"/>
              </a:buClr>
              <a:buSzPts val="3600"/>
              <a:buChar char="•"/>
              <a:defRPr/>
            </a:lvl1pPr>
            <a:lvl2pPr marL="914400" lvl="1" indent="-457200" algn="l" rtl="0">
              <a:lnSpc>
                <a:spcPct val="90000"/>
              </a:lnSpc>
              <a:spcBef>
                <a:spcPts val="1000"/>
              </a:spcBef>
              <a:spcAft>
                <a:spcPts val="0"/>
              </a:spcAft>
              <a:buClr>
                <a:schemeClr val="dk1"/>
              </a:buClr>
              <a:buSzPts val="3600"/>
              <a:buChar char="•"/>
              <a:defRPr/>
            </a:lvl2pPr>
            <a:lvl3pPr marL="1371600" lvl="2" indent="-457200" algn="l" rtl="0">
              <a:lnSpc>
                <a:spcPct val="90000"/>
              </a:lnSpc>
              <a:spcBef>
                <a:spcPts val="1000"/>
              </a:spcBef>
              <a:spcAft>
                <a:spcPts val="0"/>
              </a:spcAft>
              <a:buClr>
                <a:schemeClr val="dk1"/>
              </a:buClr>
              <a:buSzPts val="3600"/>
              <a:buChar char="•"/>
              <a:defRPr/>
            </a:lvl3pPr>
            <a:lvl4pPr marL="1828800" lvl="3" indent="-457200" algn="l" rtl="0">
              <a:lnSpc>
                <a:spcPct val="90000"/>
              </a:lnSpc>
              <a:spcBef>
                <a:spcPts val="1000"/>
              </a:spcBef>
              <a:spcAft>
                <a:spcPts val="0"/>
              </a:spcAft>
              <a:buClr>
                <a:schemeClr val="dk1"/>
              </a:buClr>
              <a:buSzPts val="3600"/>
              <a:buChar char="•"/>
              <a:defRPr/>
            </a:lvl4pPr>
            <a:lvl5pPr marL="2286000" lvl="4" indent="-457200" algn="l" rtl="0">
              <a:lnSpc>
                <a:spcPct val="90000"/>
              </a:lnSpc>
              <a:spcBef>
                <a:spcPts val="1000"/>
              </a:spcBef>
              <a:spcAft>
                <a:spcPts val="0"/>
              </a:spcAft>
              <a:buClr>
                <a:schemeClr val="dk1"/>
              </a:buClr>
              <a:buSzPts val="3600"/>
              <a:buChar char="•"/>
              <a:defRPr/>
            </a:lvl5pPr>
            <a:lvl6pPr marL="2743200" lvl="5" indent="-457200" algn="l" rtl="0">
              <a:lnSpc>
                <a:spcPct val="90000"/>
              </a:lnSpc>
              <a:spcBef>
                <a:spcPts val="1000"/>
              </a:spcBef>
              <a:spcAft>
                <a:spcPts val="0"/>
              </a:spcAft>
              <a:buClr>
                <a:schemeClr val="dk1"/>
              </a:buClr>
              <a:buSzPts val="3600"/>
              <a:buChar char="•"/>
              <a:defRPr/>
            </a:lvl6pPr>
            <a:lvl7pPr marL="3200400" lvl="6" indent="-457200" algn="l" rtl="0">
              <a:lnSpc>
                <a:spcPct val="90000"/>
              </a:lnSpc>
              <a:spcBef>
                <a:spcPts val="1000"/>
              </a:spcBef>
              <a:spcAft>
                <a:spcPts val="0"/>
              </a:spcAft>
              <a:buClr>
                <a:schemeClr val="dk1"/>
              </a:buClr>
              <a:buSzPts val="3600"/>
              <a:buChar char="•"/>
              <a:defRPr/>
            </a:lvl7pPr>
            <a:lvl8pPr marL="3657600" lvl="7" indent="-457200" algn="l" rtl="0">
              <a:lnSpc>
                <a:spcPct val="90000"/>
              </a:lnSpc>
              <a:spcBef>
                <a:spcPts val="1000"/>
              </a:spcBef>
              <a:spcAft>
                <a:spcPts val="0"/>
              </a:spcAft>
              <a:buClr>
                <a:schemeClr val="dk1"/>
              </a:buClr>
              <a:buSzPts val="3600"/>
              <a:buChar char="•"/>
              <a:defRPr/>
            </a:lvl8pPr>
            <a:lvl9pPr marL="4114800" lvl="8" indent="-457200" algn="l" rtl="0">
              <a:lnSpc>
                <a:spcPct val="90000"/>
              </a:lnSpc>
              <a:spcBef>
                <a:spcPts val="1000"/>
              </a:spcBef>
              <a:spcAft>
                <a:spcPts val="0"/>
              </a:spcAft>
              <a:buClr>
                <a:schemeClr val="dk1"/>
              </a:buClr>
              <a:buSzPts val="3600"/>
              <a:buChar char="•"/>
              <a:defRPr/>
            </a:lvl9pPr>
          </a:lstStyle>
          <a:p>
            <a:endParaRPr/>
          </a:p>
        </p:txBody>
      </p:sp>
      <p:sp>
        <p:nvSpPr>
          <p:cNvPr id="69" name="Google Shape;69;g2d219056dcc_0_127"/>
          <p:cNvSpPr txBox="1">
            <a:spLocks noGrp="1"/>
          </p:cNvSpPr>
          <p:nvPr>
            <p:ph type="body" idx="3"/>
          </p:nvPr>
        </p:nvSpPr>
        <p:spPr>
          <a:xfrm>
            <a:off x="12344400" y="3362326"/>
            <a:ext cx="10366200" cy="1647600"/>
          </a:xfrm>
          <a:prstGeom prst="rect">
            <a:avLst/>
          </a:prstGeom>
          <a:noFill/>
          <a:ln>
            <a:noFill/>
          </a:ln>
        </p:spPr>
        <p:txBody>
          <a:bodyPr spcFirstLastPara="1" wrap="square" lIns="182850" tIns="91400" rIns="182850" bIns="91400" anchor="b" anchorCtr="0">
            <a:normAutofit/>
          </a:bodyPr>
          <a:lstStyle>
            <a:lvl1pPr marL="457200" lvl="0" indent="-228600" algn="l" rtl="0">
              <a:lnSpc>
                <a:spcPct val="90000"/>
              </a:lnSpc>
              <a:spcBef>
                <a:spcPts val="2000"/>
              </a:spcBef>
              <a:spcAft>
                <a:spcPts val="0"/>
              </a:spcAft>
              <a:buClr>
                <a:schemeClr val="dk1"/>
              </a:buClr>
              <a:buSzPts val="4800"/>
              <a:buNone/>
              <a:defRPr sz="4800" b="1"/>
            </a:lvl1pPr>
            <a:lvl2pPr marL="914400" lvl="1" indent="-228600" algn="l" rtl="0">
              <a:lnSpc>
                <a:spcPct val="90000"/>
              </a:lnSpc>
              <a:spcBef>
                <a:spcPts val="1000"/>
              </a:spcBef>
              <a:spcAft>
                <a:spcPts val="0"/>
              </a:spcAft>
              <a:buClr>
                <a:schemeClr val="dk1"/>
              </a:buClr>
              <a:buSzPts val="4000"/>
              <a:buNone/>
              <a:defRPr sz="4000" b="1"/>
            </a:lvl2pPr>
            <a:lvl3pPr marL="1371600" lvl="2" indent="-228600" algn="l" rtl="0">
              <a:lnSpc>
                <a:spcPct val="90000"/>
              </a:lnSpc>
              <a:spcBef>
                <a:spcPts val="1000"/>
              </a:spcBef>
              <a:spcAft>
                <a:spcPts val="0"/>
              </a:spcAft>
              <a:buClr>
                <a:schemeClr val="dk1"/>
              </a:buClr>
              <a:buSzPts val="3600"/>
              <a:buNone/>
              <a:defRPr sz="3600" b="1"/>
            </a:lvl3pPr>
            <a:lvl4pPr marL="1828800" lvl="3" indent="-228600" algn="l" rtl="0">
              <a:lnSpc>
                <a:spcPct val="90000"/>
              </a:lnSpc>
              <a:spcBef>
                <a:spcPts val="1000"/>
              </a:spcBef>
              <a:spcAft>
                <a:spcPts val="0"/>
              </a:spcAft>
              <a:buClr>
                <a:schemeClr val="dk1"/>
              </a:buClr>
              <a:buSzPts val="3200"/>
              <a:buNone/>
              <a:defRPr sz="3200" b="1"/>
            </a:lvl4pPr>
            <a:lvl5pPr marL="2286000" lvl="4" indent="-228600" algn="l" rtl="0">
              <a:lnSpc>
                <a:spcPct val="90000"/>
              </a:lnSpc>
              <a:spcBef>
                <a:spcPts val="1000"/>
              </a:spcBef>
              <a:spcAft>
                <a:spcPts val="0"/>
              </a:spcAft>
              <a:buClr>
                <a:schemeClr val="dk1"/>
              </a:buClr>
              <a:buSzPts val="3200"/>
              <a:buNone/>
              <a:defRPr sz="3200" b="1"/>
            </a:lvl5pPr>
            <a:lvl6pPr marL="2743200" lvl="5" indent="-228600" algn="l" rtl="0">
              <a:lnSpc>
                <a:spcPct val="90000"/>
              </a:lnSpc>
              <a:spcBef>
                <a:spcPts val="1000"/>
              </a:spcBef>
              <a:spcAft>
                <a:spcPts val="0"/>
              </a:spcAft>
              <a:buClr>
                <a:schemeClr val="dk1"/>
              </a:buClr>
              <a:buSzPts val="3200"/>
              <a:buNone/>
              <a:defRPr sz="3200" b="1"/>
            </a:lvl6pPr>
            <a:lvl7pPr marL="3200400" lvl="6" indent="-228600" algn="l" rtl="0">
              <a:lnSpc>
                <a:spcPct val="90000"/>
              </a:lnSpc>
              <a:spcBef>
                <a:spcPts val="1000"/>
              </a:spcBef>
              <a:spcAft>
                <a:spcPts val="0"/>
              </a:spcAft>
              <a:buClr>
                <a:schemeClr val="dk1"/>
              </a:buClr>
              <a:buSzPts val="3200"/>
              <a:buNone/>
              <a:defRPr sz="3200" b="1"/>
            </a:lvl7pPr>
            <a:lvl8pPr marL="3657600" lvl="7" indent="-228600" algn="l" rtl="0">
              <a:lnSpc>
                <a:spcPct val="90000"/>
              </a:lnSpc>
              <a:spcBef>
                <a:spcPts val="1000"/>
              </a:spcBef>
              <a:spcAft>
                <a:spcPts val="0"/>
              </a:spcAft>
              <a:buClr>
                <a:schemeClr val="dk1"/>
              </a:buClr>
              <a:buSzPts val="3200"/>
              <a:buNone/>
              <a:defRPr sz="3200" b="1"/>
            </a:lvl8pPr>
            <a:lvl9pPr marL="4114800" lvl="8" indent="-228600" algn="l" rtl="0">
              <a:lnSpc>
                <a:spcPct val="90000"/>
              </a:lnSpc>
              <a:spcBef>
                <a:spcPts val="1000"/>
              </a:spcBef>
              <a:spcAft>
                <a:spcPts val="0"/>
              </a:spcAft>
              <a:buClr>
                <a:schemeClr val="dk1"/>
              </a:buClr>
              <a:buSzPts val="3200"/>
              <a:buNone/>
              <a:defRPr sz="3200" b="1"/>
            </a:lvl9pPr>
          </a:lstStyle>
          <a:p>
            <a:endParaRPr/>
          </a:p>
        </p:txBody>
      </p:sp>
      <p:sp>
        <p:nvSpPr>
          <p:cNvPr id="70" name="Google Shape;70;g2d219056dcc_0_127"/>
          <p:cNvSpPr txBox="1">
            <a:spLocks noGrp="1"/>
          </p:cNvSpPr>
          <p:nvPr>
            <p:ph type="body" idx="4"/>
          </p:nvPr>
        </p:nvSpPr>
        <p:spPr>
          <a:xfrm>
            <a:off x="12344400" y="5010150"/>
            <a:ext cx="10366200" cy="7369200"/>
          </a:xfrm>
          <a:prstGeom prst="rect">
            <a:avLst/>
          </a:prstGeom>
          <a:noFill/>
          <a:ln>
            <a:noFill/>
          </a:ln>
        </p:spPr>
        <p:txBody>
          <a:bodyPr spcFirstLastPara="1" wrap="square" lIns="182850" tIns="91400" rIns="182850" bIns="91400" anchor="t" anchorCtr="0">
            <a:normAutofit/>
          </a:bodyPr>
          <a:lstStyle>
            <a:lvl1pPr marL="457200" lvl="0" indent="-457200" algn="l" rtl="0">
              <a:lnSpc>
                <a:spcPct val="90000"/>
              </a:lnSpc>
              <a:spcBef>
                <a:spcPts val="2000"/>
              </a:spcBef>
              <a:spcAft>
                <a:spcPts val="0"/>
              </a:spcAft>
              <a:buClr>
                <a:schemeClr val="dk1"/>
              </a:buClr>
              <a:buSzPts val="3600"/>
              <a:buChar char="•"/>
              <a:defRPr/>
            </a:lvl1pPr>
            <a:lvl2pPr marL="914400" lvl="1" indent="-457200" algn="l" rtl="0">
              <a:lnSpc>
                <a:spcPct val="90000"/>
              </a:lnSpc>
              <a:spcBef>
                <a:spcPts val="1000"/>
              </a:spcBef>
              <a:spcAft>
                <a:spcPts val="0"/>
              </a:spcAft>
              <a:buClr>
                <a:schemeClr val="dk1"/>
              </a:buClr>
              <a:buSzPts val="3600"/>
              <a:buChar char="•"/>
              <a:defRPr/>
            </a:lvl2pPr>
            <a:lvl3pPr marL="1371600" lvl="2" indent="-457200" algn="l" rtl="0">
              <a:lnSpc>
                <a:spcPct val="90000"/>
              </a:lnSpc>
              <a:spcBef>
                <a:spcPts val="1000"/>
              </a:spcBef>
              <a:spcAft>
                <a:spcPts val="0"/>
              </a:spcAft>
              <a:buClr>
                <a:schemeClr val="dk1"/>
              </a:buClr>
              <a:buSzPts val="3600"/>
              <a:buChar char="•"/>
              <a:defRPr/>
            </a:lvl3pPr>
            <a:lvl4pPr marL="1828800" lvl="3" indent="-457200" algn="l" rtl="0">
              <a:lnSpc>
                <a:spcPct val="90000"/>
              </a:lnSpc>
              <a:spcBef>
                <a:spcPts val="1000"/>
              </a:spcBef>
              <a:spcAft>
                <a:spcPts val="0"/>
              </a:spcAft>
              <a:buClr>
                <a:schemeClr val="dk1"/>
              </a:buClr>
              <a:buSzPts val="3600"/>
              <a:buChar char="•"/>
              <a:defRPr/>
            </a:lvl4pPr>
            <a:lvl5pPr marL="2286000" lvl="4" indent="-457200" algn="l" rtl="0">
              <a:lnSpc>
                <a:spcPct val="90000"/>
              </a:lnSpc>
              <a:spcBef>
                <a:spcPts val="1000"/>
              </a:spcBef>
              <a:spcAft>
                <a:spcPts val="0"/>
              </a:spcAft>
              <a:buClr>
                <a:schemeClr val="dk1"/>
              </a:buClr>
              <a:buSzPts val="3600"/>
              <a:buChar char="•"/>
              <a:defRPr/>
            </a:lvl5pPr>
            <a:lvl6pPr marL="2743200" lvl="5" indent="-457200" algn="l" rtl="0">
              <a:lnSpc>
                <a:spcPct val="90000"/>
              </a:lnSpc>
              <a:spcBef>
                <a:spcPts val="1000"/>
              </a:spcBef>
              <a:spcAft>
                <a:spcPts val="0"/>
              </a:spcAft>
              <a:buClr>
                <a:schemeClr val="dk1"/>
              </a:buClr>
              <a:buSzPts val="3600"/>
              <a:buChar char="•"/>
              <a:defRPr/>
            </a:lvl6pPr>
            <a:lvl7pPr marL="3200400" lvl="6" indent="-457200" algn="l" rtl="0">
              <a:lnSpc>
                <a:spcPct val="90000"/>
              </a:lnSpc>
              <a:spcBef>
                <a:spcPts val="1000"/>
              </a:spcBef>
              <a:spcAft>
                <a:spcPts val="0"/>
              </a:spcAft>
              <a:buClr>
                <a:schemeClr val="dk1"/>
              </a:buClr>
              <a:buSzPts val="3600"/>
              <a:buChar char="•"/>
              <a:defRPr/>
            </a:lvl7pPr>
            <a:lvl8pPr marL="3657600" lvl="7" indent="-457200" algn="l" rtl="0">
              <a:lnSpc>
                <a:spcPct val="90000"/>
              </a:lnSpc>
              <a:spcBef>
                <a:spcPts val="1000"/>
              </a:spcBef>
              <a:spcAft>
                <a:spcPts val="0"/>
              </a:spcAft>
              <a:buClr>
                <a:schemeClr val="dk1"/>
              </a:buClr>
              <a:buSzPts val="3600"/>
              <a:buChar char="•"/>
              <a:defRPr/>
            </a:lvl8pPr>
            <a:lvl9pPr marL="4114800" lvl="8" indent="-457200" algn="l" rtl="0">
              <a:lnSpc>
                <a:spcPct val="90000"/>
              </a:lnSpc>
              <a:spcBef>
                <a:spcPts val="1000"/>
              </a:spcBef>
              <a:spcAft>
                <a:spcPts val="0"/>
              </a:spcAft>
              <a:buClr>
                <a:schemeClr val="dk1"/>
              </a:buClr>
              <a:buSzPts val="3600"/>
              <a:buChar char="•"/>
              <a:defRPr/>
            </a:lvl9pPr>
          </a:lstStyle>
          <a:p>
            <a:endParaRPr/>
          </a:p>
        </p:txBody>
      </p:sp>
      <p:sp>
        <p:nvSpPr>
          <p:cNvPr id="71" name="Google Shape;71;g2d219056dcc_0_127"/>
          <p:cNvSpPr txBox="1">
            <a:spLocks noGrp="1"/>
          </p:cNvSpPr>
          <p:nvPr>
            <p:ph type="dt" idx="10"/>
          </p:nvPr>
        </p:nvSpPr>
        <p:spPr>
          <a:xfrm>
            <a:off x="1676400" y="12712700"/>
            <a:ext cx="5486400" cy="730200"/>
          </a:xfrm>
          <a:prstGeom prst="rect">
            <a:avLst/>
          </a:prstGeom>
          <a:noFill/>
          <a:ln>
            <a:noFill/>
          </a:ln>
        </p:spPr>
        <p:txBody>
          <a:bodyPr spcFirstLastPara="1" wrap="square" lIns="182850" tIns="91400" rIns="182850" bIns="91400" anchor="ctr" anchorCtr="0">
            <a:noAutofit/>
          </a:bodyPr>
          <a:lstStyle>
            <a:lvl1pPr lvl="0" algn="l" rtl="0">
              <a:lnSpc>
                <a:spcPct val="100000"/>
              </a:lnSpc>
              <a:spcBef>
                <a:spcPts val="0"/>
              </a:spcBef>
              <a:spcAft>
                <a:spcPts val="0"/>
              </a:spcAft>
              <a:buSzPts val="2800"/>
              <a:buNone/>
              <a:defRPr/>
            </a:lvl1pPr>
            <a:lvl2pPr lvl="1" algn="l" rtl="0">
              <a:lnSpc>
                <a:spcPct val="100000"/>
              </a:lnSpc>
              <a:spcBef>
                <a:spcPts val="0"/>
              </a:spcBef>
              <a:spcAft>
                <a:spcPts val="0"/>
              </a:spcAft>
              <a:buSzPts val="2800"/>
              <a:buNone/>
              <a:defRPr/>
            </a:lvl2pPr>
            <a:lvl3pPr lvl="2" algn="l" rtl="0">
              <a:lnSpc>
                <a:spcPct val="100000"/>
              </a:lnSpc>
              <a:spcBef>
                <a:spcPts val="0"/>
              </a:spcBef>
              <a:spcAft>
                <a:spcPts val="0"/>
              </a:spcAft>
              <a:buSzPts val="2800"/>
              <a:buNone/>
              <a:defRPr/>
            </a:lvl3pPr>
            <a:lvl4pPr lvl="3" algn="l" rtl="0">
              <a:lnSpc>
                <a:spcPct val="100000"/>
              </a:lnSpc>
              <a:spcBef>
                <a:spcPts val="0"/>
              </a:spcBef>
              <a:spcAft>
                <a:spcPts val="0"/>
              </a:spcAft>
              <a:buSzPts val="2800"/>
              <a:buNone/>
              <a:defRPr/>
            </a:lvl4pPr>
            <a:lvl5pPr lvl="4" algn="l" rtl="0">
              <a:lnSpc>
                <a:spcPct val="100000"/>
              </a:lnSpc>
              <a:spcBef>
                <a:spcPts val="0"/>
              </a:spcBef>
              <a:spcAft>
                <a:spcPts val="0"/>
              </a:spcAft>
              <a:buSzPts val="2800"/>
              <a:buNone/>
              <a:defRPr/>
            </a:lvl5pPr>
            <a:lvl6pPr lvl="5" algn="l" rtl="0">
              <a:lnSpc>
                <a:spcPct val="100000"/>
              </a:lnSpc>
              <a:spcBef>
                <a:spcPts val="0"/>
              </a:spcBef>
              <a:spcAft>
                <a:spcPts val="0"/>
              </a:spcAft>
              <a:buSzPts val="2800"/>
              <a:buNone/>
              <a:defRPr/>
            </a:lvl6pPr>
            <a:lvl7pPr lvl="6" algn="l" rtl="0">
              <a:lnSpc>
                <a:spcPct val="100000"/>
              </a:lnSpc>
              <a:spcBef>
                <a:spcPts val="0"/>
              </a:spcBef>
              <a:spcAft>
                <a:spcPts val="0"/>
              </a:spcAft>
              <a:buSzPts val="2800"/>
              <a:buNone/>
              <a:defRPr/>
            </a:lvl7pPr>
            <a:lvl8pPr lvl="7" algn="l" rtl="0">
              <a:lnSpc>
                <a:spcPct val="100000"/>
              </a:lnSpc>
              <a:spcBef>
                <a:spcPts val="0"/>
              </a:spcBef>
              <a:spcAft>
                <a:spcPts val="0"/>
              </a:spcAft>
              <a:buSzPts val="2800"/>
              <a:buNone/>
              <a:defRPr/>
            </a:lvl8pPr>
            <a:lvl9pPr lvl="8" algn="l" rtl="0">
              <a:lnSpc>
                <a:spcPct val="100000"/>
              </a:lnSpc>
              <a:spcBef>
                <a:spcPts val="0"/>
              </a:spcBef>
              <a:spcAft>
                <a:spcPts val="0"/>
              </a:spcAft>
              <a:buSzPts val="2800"/>
              <a:buNone/>
              <a:defRPr/>
            </a:lvl9pPr>
          </a:lstStyle>
          <a:p>
            <a:endParaRPr/>
          </a:p>
        </p:txBody>
      </p:sp>
      <p:sp>
        <p:nvSpPr>
          <p:cNvPr id="72" name="Google Shape;72;g2d219056dcc_0_127"/>
          <p:cNvSpPr txBox="1">
            <a:spLocks noGrp="1"/>
          </p:cNvSpPr>
          <p:nvPr>
            <p:ph type="ftr" idx="11"/>
          </p:nvPr>
        </p:nvSpPr>
        <p:spPr>
          <a:xfrm>
            <a:off x="8077200" y="12712700"/>
            <a:ext cx="8229600" cy="730200"/>
          </a:xfrm>
          <a:prstGeom prst="rect">
            <a:avLst/>
          </a:prstGeom>
          <a:noFill/>
          <a:ln>
            <a:noFill/>
          </a:ln>
        </p:spPr>
        <p:txBody>
          <a:bodyPr spcFirstLastPara="1" wrap="square" lIns="182850" tIns="91400" rIns="182850" bIns="91400" anchor="ctr" anchorCtr="0">
            <a:noAutofit/>
          </a:bodyPr>
          <a:lstStyle>
            <a:lvl1pPr lvl="0" algn="ctr" rtl="0">
              <a:lnSpc>
                <a:spcPct val="100000"/>
              </a:lnSpc>
              <a:spcBef>
                <a:spcPts val="0"/>
              </a:spcBef>
              <a:spcAft>
                <a:spcPts val="0"/>
              </a:spcAft>
              <a:buSzPts val="2800"/>
              <a:buNone/>
              <a:defRPr/>
            </a:lvl1pPr>
            <a:lvl2pPr lvl="1" algn="l" rtl="0">
              <a:lnSpc>
                <a:spcPct val="100000"/>
              </a:lnSpc>
              <a:spcBef>
                <a:spcPts val="0"/>
              </a:spcBef>
              <a:spcAft>
                <a:spcPts val="0"/>
              </a:spcAft>
              <a:buSzPts val="2800"/>
              <a:buNone/>
              <a:defRPr/>
            </a:lvl2pPr>
            <a:lvl3pPr lvl="2" algn="l" rtl="0">
              <a:lnSpc>
                <a:spcPct val="100000"/>
              </a:lnSpc>
              <a:spcBef>
                <a:spcPts val="0"/>
              </a:spcBef>
              <a:spcAft>
                <a:spcPts val="0"/>
              </a:spcAft>
              <a:buSzPts val="2800"/>
              <a:buNone/>
              <a:defRPr/>
            </a:lvl3pPr>
            <a:lvl4pPr lvl="3" algn="l" rtl="0">
              <a:lnSpc>
                <a:spcPct val="100000"/>
              </a:lnSpc>
              <a:spcBef>
                <a:spcPts val="0"/>
              </a:spcBef>
              <a:spcAft>
                <a:spcPts val="0"/>
              </a:spcAft>
              <a:buSzPts val="2800"/>
              <a:buNone/>
              <a:defRPr/>
            </a:lvl4pPr>
            <a:lvl5pPr lvl="4" algn="l" rtl="0">
              <a:lnSpc>
                <a:spcPct val="100000"/>
              </a:lnSpc>
              <a:spcBef>
                <a:spcPts val="0"/>
              </a:spcBef>
              <a:spcAft>
                <a:spcPts val="0"/>
              </a:spcAft>
              <a:buSzPts val="2800"/>
              <a:buNone/>
              <a:defRPr/>
            </a:lvl5pPr>
            <a:lvl6pPr lvl="5" algn="l" rtl="0">
              <a:lnSpc>
                <a:spcPct val="100000"/>
              </a:lnSpc>
              <a:spcBef>
                <a:spcPts val="0"/>
              </a:spcBef>
              <a:spcAft>
                <a:spcPts val="0"/>
              </a:spcAft>
              <a:buSzPts val="2800"/>
              <a:buNone/>
              <a:defRPr/>
            </a:lvl6pPr>
            <a:lvl7pPr lvl="6" algn="l" rtl="0">
              <a:lnSpc>
                <a:spcPct val="100000"/>
              </a:lnSpc>
              <a:spcBef>
                <a:spcPts val="0"/>
              </a:spcBef>
              <a:spcAft>
                <a:spcPts val="0"/>
              </a:spcAft>
              <a:buSzPts val="2800"/>
              <a:buNone/>
              <a:defRPr/>
            </a:lvl7pPr>
            <a:lvl8pPr lvl="7" algn="l" rtl="0">
              <a:lnSpc>
                <a:spcPct val="100000"/>
              </a:lnSpc>
              <a:spcBef>
                <a:spcPts val="0"/>
              </a:spcBef>
              <a:spcAft>
                <a:spcPts val="0"/>
              </a:spcAft>
              <a:buSzPts val="2800"/>
              <a:buNone/>
              <a:defRPr/>
            </a:lvl8pPr>
            <a:lvl9pPr lvl="8" algn="l" rtl="0">
              <a:lnSpc>
                <a:spcPct val="100000"/>
              </a:lnSpc>
              <a:spcBef>
                <a:spcPts val="0"/>
              </a:spcBef>
              <a:spcAft>
                <a:spcPts val="0"/>
              </a:spcAft>
              <a:buSzPts val="2800"/>
              <a:buNone/>
              <a:defRPr/>
            </a:lvl9pPr>
          </a:lstStyle>
          <a:p>
            <a:endParaRPr/>
          </a:p>
        </p:txBody>
      </p:sp>
      <p:sp>
        <p:nvSpPr>
          <p:cNvPr id="73" name="Google Shape;73;g2d219056dcc_0_127"/>
          <p:cNvSpPr txBox="1">
            <a:spLocks noGrp="1"/>
          </p:cNvSpPr>
          <p:nvPr>
            <p:ph type="sldNum" idx="12"/>
          </p:nvPr>
        </p:nvSpPr>
        <p:spPr>
          <a:xfrm>
            <a:off x="17221200" y="12712700"/>
            <a:ext cx="5486400" cy="730200"/>
          </a:xfrm>
          <a:prstGeom prst="rect">
            <a:avLst/>
          </a:prstGeom>
          <a:noFill/>
          <a:ln>
            <a:noFill/>
          </a:ln>
        </p:spPr>
        <p:txBody>
          <a:bodyPr spcFirstLastPara="1" wrap="square" lIns="182850" tIns="91400" rIns="182850" bIns="91400" anchor="ctr" anchorCtr="0">
            <a:noAutofit/>
          </a:bodyPr>
          <a:lstStyle>
            <a:lvl1pPr marL="0" marR="0" lvl="0" indent="0" algn="r" rtl="0">
              <a:lnSpc>
                <a:spcPct val="100000"/>
              </a:lnSpc>
              <a:spcBef>
                <a:spcPts val="0"/>
              </a:spcBef>
              <a:spcAft>
                <a:spcPts val="0"/>
              </a:spcAft>
              <a:buClr>
                <a:srgbClr val="000000"/>
              </a:buClr>
              <a:buSzPts val="2400"/>
              <a:buFont typeface="Arial"/>
              <a:buNone/>
              <a:defRPr sz="24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2400"/>
              <a:buFont typeface="Arial"/>
              <a:buNone/>
              <a:defRPr sz="24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2400"/>
              <a:buFont typeface="Arial"/>
              <a:buNone/>
              <a:defRPr sz="24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2400"/>
              <a:buFont typeface="Arial"/>
              <a:buNone/>
              <a:defRPr sz="24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2400"/>
              <a:buFont typeface="Arial"/>
              <a:buNone/>
              <a:defRPr sz="24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2400"/>
              <a:buFont typeface="Arial"/>
              <a:buNone/>
              <a:defRPr sz="24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2400"/>
              <a:buFont typeface="Arial"/>
              <a:buNone/>
              <a:defRPr sz="24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2400"/>
              <a:buFont typeface="Arial"/>
              <a:buNone/>
              <a:defRPr sz="24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2400"/>
              <a:buFont typeface="Arial"/>
              <a:buNone/>
              <a:defRPr sz="24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74"/>
        <p:cNvGrpSpPr/>
        <p:nvPr/>
      </p:nvGrpSpPr>
      <p:grpSpPr>
        <a:xfrm>
          <a:off x="0" y="0"/>
          <a:ext cx="0" cy="0"/>
          <a:chOff x="0" y="0"/>
          <a:chExt cx="0" cy="0"/>
        </a:xfrm>
      </p:grpSpPr>
      <p:sp>
        <p:nvSpPr>
          <p:cNvPr id="75" name="Google Shape;75;g2d219056dcc_0_136"/>
          <p:cNvSpPr txBox="1">
            <a:spLocks noGrp="1"/>
          </p:cNvSpPr>
          <p:nvPr>
            <p:ph type="title"/>
          </p:nvPr>
        </p:nvSpPr>
        <p:spPr>
          <a:xfrm>
            <a:off x="1676400" y="730250"/>
            <a:ext cx="21031200" cy="2651400"/>
          </a:xfrm>
          <a:prstGeom prst="rect">
            <a:avLst/>
          </a:prstGeom>
          <a:noFill/>
          <a:ln>
            <a:noFill/>
          </a:ln>
        </p:spPr>
        <p:txBody>
          <a:bodyPr spcFirstLastPara="1" wrap="square" lIns="182850" tIns="91400" rIns="182850" bIns="91400" anchor="ctr" anchorCtr="0">
            <a:normAutofit/>
          </a:bodyPr>
          <a:lstStyle>
            <a:lvl1pPr lvl="0" algn="l" rtl="0">
              <a:lnSpc>
                <a:spcPct val="90000"/>
              </a:lnSpc>
              <a:spcBef>
                <a:spcPts val="0"/>
              </a:spcBef>
              <a:spcAft>
                <a:spcPts val="0"/>
              </a:spcAft>
              <a:buClr>
                <a:schemeClr val="dk1"/>
              </a:buClr>
              <a:buSzPts val="3600"/>
              <a:buNone/>
              <a:defRPr/>
            </a:lvl1pPr>
            <a:lvl2pPr lvl="1" algn="l" rtl="0">
              <a:lnSpc>
                <a:spcPct val="100000"/>
              </a:lnSpc>
              <a:spcBef>
                <a:spcPts val="0"/>
              </a:spcBef>
              <a:spcAft>
                <a:spcPts val="0"/>
              </a:spcAft>
              <a:buSzPts val="2800"/>
              <a:buNone/>
              <a:defRPr/>
            </a:lvl2pPr>
            <a:lvl3pPr lvl="2" algn="l" rtl="0">
              <a:lnSpc>
                <a:spcPct val="100000"/>
              </a:lnSpc>
              <a:spcBef>
                <a:spcPts val="0"/>
              </a:spcBef>
              <a:spcAft>
                <a:spcPts val="0"/>
              </a:spcAft>
              <a:buSzPts val="2800"/>
              <a:buNone/>
              <a:defRPr/>
            </a:lvl3pPr>
            <a:lvl4pPr lvl="3" algn="l" rtl="0">
              <a:lnSpc>
                <a:spcPct val="100000"/>
              </a:lnSpc>
              <a:spcBef>
                <a:spcPts val="0"/>
              </a:spcBef>
              <a:spcAft>
                <a:spcPts val="0"/>
              </a:spcAft>
              <a:buSzPts val="2800"/>
              <a:buNone/>
              <a:defRPr/>
            </a:lvl4pPr>
            <a:lvl5pPr lvl="4" algn="l" rtl="0">
              <a:lnSpc>
                <a:spcPct val="100000"/>
              </a:lnSpc>
              <a:spcBef>
                <a:spcPts val="0"/>
              </a:spcBef>
              <a:spcAft>
                <a:spcPts val="0"/>
              </a:spcAft>
              <a:buSzPts val="2800"/>
              <a:buNone/>
              <a:defRPr/>
            </a:lvl5pPr>
            <a:lvl6pPr lvl="5" algn="l" rtl="0">
              <a:lnSpc>
                <a:spcPct val="100000"/>
              </a:lnSpc>
              <a:spcBef>
                <a:spcPts val="0"/>
              </a:spcBef>
              <a:spcAft>
                <a:spcPts val="0"/>
              </a:spcAft>
              <a:buSzPts val="2800"/>
              <a:buNone/>
              <a:defRPr/>
            </a:lvl6pPr>
            <a:lvl7pPr lvl="6" algn="l" rtl="0">
              <a:lnSpc>
                <a:spcPct val="100000"/>
              </a:lnSpc>
              <a:spcBef>
                <a:spcPts val="0"/>
              </a:spcBef>
              <a:spcAft>
                <a:spcPts val="0"/>
              </a:spcAft>
              <a:buSzPts val="2800"/>
              <a:buNone/>
              <a:defRPr/>
            </a:lvl7pPr>
            <a:lvl8pPr lvl="7" algn="l" rtl="0">
              <a:lnSpc>
                <a:spcPct val="100000"/>
              </a:lnSpc>
              <a:spcBef>
                <a:spcPts val="0"/>
              </a:spcBef>
              <a:spcAft>
                <a:spcPts val="0"/>
              </a:spcAft>
              <a:buSzPts val="2800"/>
              <a:buNone/>
              <a:defRPr/>
            </a:lvl8pPr>
            <a:lvl9pPr lvl="8" algn="l" rtl="0">
              <a:lnSpc>
                <a:spcPct val="100000"/>
              </a:lnSpc>
              <a:spcBef>
                <a:spcPts val="0"/>
              </a:spcBef>
              <a:spcAft>
                <a:spcPts val="0"/>
              </a:spcAft>
              <a:buSzPts val="2800"/>
              <a:buNone/>
              <a:defRPr/>
            </a:lvl9pPr>
          </a:lstStyle>
          <a:p>
            <a:endParaRPr/>
          </a:p>
        </p:txBody>
      </p:sp>
      <p:sp>
        <p:nvSpPr>
          <p:cNvPr id="76" name="Google Shape;76;g2d219056dcc_0_136"/>
          <p:cNvSpPr txBox="1">
            <a:spLocks noGrp="1"/>
          </p:cNvSpPr>
          <p:nvPr>
            <p:ph type="dt" idx="10"/>
          </p:nvPr>
        </p:nvSpPr>
        <p:spPr>
          <a:xfrm>
            <a:off x="1676400" y="12712700"/>
            <a:ext cx="5486400" cy="730200"/>
          </a:xfrm>
          <a:prstGeom prst="rect">
            <a:avLst/>
          </a:prstGeom>
          <a:noFill/>
          <a:ln>
            <a:noFill/>
          </a:ln>
        </p:spPr>
        <p:txBody>
          <a:bodyPr spcFirstLastPara="1" wrap="square" lIns="182850" tIns="91400" rIns="182850" bIns="91400" anchor="ctr" anchorCtr="0">
            <a:noAutofit/>
          </a:bodyPr>
          <a:lstStyle>
            <a:lvl1pPr lvl="0" algn="l" rtl="0">
              <a:lnSpc>
                <a:spcPct val="100000"/>
              </a:lnSpc>
              <a:spcBef>
                <a:spcPts val="0"/>
              </a:spcBef>
              <a:spcAft>
                <a:spcPts val="0"/>
              </a:spcAft>
              <a:buSzPts val="2800"/>
              <a:buNone/>
              <a:defRPr/>
            </a:lvl1pPr>
            <a:lvl2pPr lvl="1" algn="l" rtl="0">
              <a:lnSpc>
                <a:spcPct val="100000"/>
              </a:lnSpc>
              <a:spcBef>
                <a:spcPts val="0"/>
              </a:spcBef>
              <a:spcAft>
                <a:spcPts val="0"/>
              </a:spcAft>
              <a:buSzPts val="2800"/>
              <a:buNone/>
              <a:defRPr/>
            </a:lvl2pPr>
            <a:lvl3pPr lvl="2" algn="l" rtl="0">
              <a:lnSpc>
                <a:spcPct val="100000"/>
              </a:lnSpc>
              <a:spcBef>
                <a:spcPts val="0"/>
              </a:spcBef>
              <a:spcAft>
                <a:spcPts val="0"/>
              </a:spcAft>
              <a:buSzPts val="2800"/>
              <a:buNone/>
              <a:defRPr/>
            </a:lvl3pPr>
            <a:lvl4pPr lvl="3" algn="l" rtl="0">
              <a:lnSpc>
                <a:spcPct val="100000"/>
              </a:lnSpc>
              <a:spcBef>
                <a:spcPts val="0"/>
              </a:spcBef>
              <a:spcAft>
                <a:spcPts val="0"/>
              </a:spcAft>
              <a:buSzPts val="2800"/>
              <a:buNone/>
              <a:defRPr/>
            </a:lvl4pPr>
            <a:lvl5pPr lvl="4" algn="l" rtl="0">
              <a:lnSpc>
                <a:spcPct val="100000"/>
              </a:lnSpc>
              <a:spcBef>
                <a:spcPts val="0"/>
              </a:spcBef>
              <a:spcAft>
                <a:spcPts val="0"/>
              </a:spcAft>
              <a:buSzPts val="2800"/>
              <a:buNone/>
              <a:defRPr/>
            </a:lvl5pPr>
            <a:lvl6pPr lvl="5" algn="l" rtl="0">
              <a:lnSpc>
                <a:spcPct val="100000"/>
              </a:lnSpc>
              <a:spcBef>
                <a:spcPts val="0"/>
              </a:spcBef>
              <a:spcAft>
                <a:spcPts val="0"/>
              </a:spcAft>
              <a:buSzPts val="2800"/>
              <a:buNone/>
              <a:defRPr/>
            </a:lvl6pPr>
            <a:lvl7pPr lvl="6" algn="l" rtl="0">
              <a:lnSpc>
                <a:spcPct val="100000"/>
              </a:lnSpc>
              <a:spcBef>
                <a:spcPts val="0"/>
              </a:spcBef>
              <a:spcAft>
                <a:spcPts val="0"/>
              </a:spcAft>
              <a:buSzPts val="2800"/>
              <a:buNone/>
              <a:defRPr/>
            </a:lvl7pPr>
            <a:lvl8pPr lvl="7" algn="l" rtl="0">
              <a:lnSpc>
                <a:spcPct val="100000"/>
              </a:lnSpc>
              <a:spcBef>
                <a:spcPts val="0"/>
              </a:spcBef>
              <a:spcAft>
                <a:spcPts val="0"/>
              </a:spcAft>
              <a:buSzPts val="2800"/>
              <a:buNone/>
              <a:defRPr/>
            </a:lvl8pPr>
            <a:lvl9pPr lvl="8" algn="l" rtl="0">
              <a:lnSpc>
                <a:spcPct val="100000"/>
              </a:lnSpc>
              <a:spcBef>
                <a:spcPts val="0"/>
              </a:spcBef>
              <a:spcAft>
                <a:spcPts val="0"/>
              </a:spcAft>
              <a:buSzPts val="2800"/>
              <a:buNone/>
              <a:defRPr/>
            </a:lvl9pPr>
          </a:lstStyle>
          <a:p>
            <a:endParaRPr/>
          </a:p>
        </p:txBody>
      </p:sp>
      <p:sp>
        <p:nvSpPr>
          <p:cNvPr id="77" name="Google Shape;77;g2d219056dcc_0_136"/>
          <p:cNvSpPr txBox="1">
            <a:spLocks noGrp="1"/>
          </p:cNvSpPr>
          <p:nvPr>
            <p:ph type="ftr" idx="11"/>
          </p:nvPr>
        </p:nvSpPr>
        <p:spPr>
          <a:xfrm>
            <a:off x="8077200" y="12712700"/>
            <a:ext cx="8229600" cy="730200"/>
          </a:xfrm>
          <a:prstGeom prst="rect">
            <a:avLst/>
          </a:prstGeom>
          <a:noFill/>
          <a:ln>
            <a:noFill/>
          </a:ln>
        </p:spPr>
        <p:txBody>
          <a:bodyPr spcFirstLastPara="1" wrap="square" lIns="182850" tIns="91400" rIns="182850" bIns="91400" anchor="ctr" anchorCtr="0">
            <a:noAutofit/>
          </a:bodyPr>
          <a:lstStyle>
            <a:lvl1pPr lvl="0" algn="ctr" rtl="0">
              <a:lnSpc>
                <a:spcPct val="100000"/>
              </a:lnSpc>
              <a:spcBef>
                <a:spcPts val="0"/>
              </a:spcBef>
              <a:spcAft>
                <a:spcPts val="0"/>
              </a:spcAft>
              <a:buSzPts val="2800"/>
              <a:buNone/>
              <a:defRPr/>
            </a:lvl1pPr>
            <a:lvl2pPr lvl="1" algn="l" rtl="0">
              <a:lnSpc>
                <a:spcPct val="100000"/>
              </a:lnSpc>
              <a:spcBef>
                <a:spcPts val="0"/>
              </a:spcBef>
              <a:spcAft>
                <a:spcPts val="0"/>
              </a:spcAft>
              <a:buSzPts val="2800"/>
              <a:buNone/>
              <a:defRPr/>
            </a:lvl2pPr>
            <a:lvl3pPr lvl="2" algn="l" rtl="0">
              <a:lnSpc>
                <a:spcPct val="100000"/>
              </a:lnSpc>
              <a:spcBef>
                <a:spcPts val="0"/>
              </a:spcBef>
              <a:spcAft>
                <a:spcPts val="0"/>
              </a:spcAft>
              <a:buSzPts val="2800"/>
              <a:buNone/>
              <a:defRPr/>
            </a:lvl3pPr>
            <a:lvl4pPr lvl="3" algn="l" rtl="0">
              <a:lnSpc>
                <a:spcPct val="100000"/>
              </a:lnSpc>
              <a:spcBef>
                <a:spcPts val="0"/>
              </a:spcBef>
              <a:spcAft>
                <a:spcPts val="0"/>
              </a:spcAft>
              <a:buSzPts val="2800"/>
              <a:buNone/>
              <a:defRPr/>
            </a:lvl4pPr>
            <a:lvl5pPr lvl="4" algn="l" rtl="0">
              <a:lnSpc>
                <a:spcPct val="100000"/>
              </a:lnSpc>
              <a:spcBef>
                <a:spcPts val="0"/>
              </a:spcBef>
              <a:spcAft>
                <a:spcPts val="0"/>
              </a:spcAft>
              <a:buSzPts val="2800"/>
              <a:buNone/>
              <a:defRPr/>
            </a:lvl5pPr>
            <a:lvl6pPr lvl="5" algn="l" rtl="0">
              <a:lnSpc>
                <a:spcPct val="100000"/>
              </a:lnSpc>
              <a:spcBef>
                <a:spcPts val="0"/>
              </a:spcBef>
              <a:spcAft>
                <a:spcPts val="0"/>
              </a:spcAft>
              <a:buSzPts val="2800"/>
              <a:buNone/>
              <a:defRPr/>
            </a:lvl6pPr>
            <a:lvl7pPr lvl="6" algn="l" rtl="0">
              <a:lnSpc>
                <a:spcPct val="100000"/>
              </a:lnSpc>
              <a:spcBef>
                <a:spcPts val="0"/>
              </a:spcBef>
              <a:spcAft>
                <a:spcPts val="0"/>
              </a:spcAft>
              <a:buSzPts val="2800"/>
              <a:buNone/>
              <a:defRPr/>
            </a:lvl7pPr>
            <a:lvl8pPr lvl="7" algn="l" rtl="0">
              <a:lnSpc>
                <a:spcPct val="100000"/>
              </a:lnSpc>
              <a:spcBef>
                <a:spcPts val="0"/>
              </a:spcBef>
              <a:spcAft>
                <a:spcPts val="0"/>
              </a:spcAft>
              <a:buSzPts val="2800"/>
              <a:buNone/>
              <a:defRPr/>
            </a:lvl8pPr>
            <a:lvl9pPr lvl="8" algn="l" rtl="0">
              <a:lnSpc>
                <a:spcPct val="100000"/>
              </a:lnSpc>
              <a:spcBef>
                <a:spcPts val="0"/>
              </a:spcBef>
              <a:spcAft>
                <a:spcPts val="0"/>
              </a:spcAft>
              <a:buSzPts val="2800"/>
              <a:buNone/>
              <a:defRPr/>
            </a:lvl9pPr>
          </a:lstStyle>
          <a:p>
            <a:endParaRPr/>
          </a:p>
        </p:txBody>
      </p:sp>
      <p:sp>
        <p:nvSpPr>
          <p:cNvPr id="78" name="Google Shape;78;g2d219056dcc_0_136"/>
          <p:cNvSpPr txBox="1">
            <a:spLocks noGrp="1"/>
          </p:cNvSpPr>
          <p:nvPr>
            <p:ph type="sldNum" idx="12"/>
          </p:nvPr>
        </p:nvSpPr>
        <p:spPr>
          <a:xfrm>
            <a:off x="17221200" y="12712700"/>
            <a:ext cx="5486400" cy="730200"/>
          </a:xfrm>
          <a:prstGeom prst="rect">
            <a:avLst/>
          </a:prstGeom>
          <a:noFill/>
          <a:ln>
            <a:noFill/>
          </a:ln>
        </p:spPr>
        <p:txBody>
          <a:bodyPr spcFirstLastPara="1" wrap="square" lIns="182850" tIns="91400" rIns="182850" bIns="91400" anchor="ctr" anchorCtr="0">
            <a:noAutofit/>
          </a:bodyPr>
          <a:lstStyle>
            <a:lvl1pPr marL="0" marR="0" lvl="0" indent="0" algn="r" rtl="0">
              <a:lnSpc>
                <a:spcPct val="100000"/>
              </a:lnSpc>
              <a:spcBef>
                <a:spcPts val="0"/>
              </a:spcBef>
              <a:spcAft>
                <a:spcPts val="0"/>
              </a:spcAft>
              <a:buClr>
                <a:srgbClr val="000000"/>
              </a:buClr>
              <a:buSzPts val="2400"/>
              <a:buFont typeface="Arial"/>
              <a:buNone/>
              <a:defRPr sz="24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2400"/>
              <a:buFont typeface="Arial"/>
              <a:buNone/>
              <a:defRPr sz="24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2400"/>
              <a:buFont typeface="Arial"/>
              <a:buNone/>
              <a:defRPr sz="24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2400"/>
              <a:buFont typeface="Arial"/>
              <a:buNone/>
              <a:defRPr sz="24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2400"/>
              <a:buFont typeface="Arial"/>
              <a:buNone/>
              <a:defRPr sz="24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2400"/>
              <a:buFont typeface="Arial"/>
              <a:buNone/>
              <a:defRPr sz="24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2400"/>
              <a:buFont typeface="Arial"/>
              <a:buNone/>
              <a:defRPr sz="24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2400"/>
              <a:buFont typeface="Arial"/>
              <a:buNone/>
              <a:defRPr sz="24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2400"/>
              <a:buFont typeface="Arial"/>
              <a:buNone/>
              <a:defRPr sz="24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79"/>
        <p:cNvGrpSpPr/>
        <p:nvPr/>
      </p:nvGrpSpPr>
      <p:grpSpPr>
        <a:xfrm>
          <a:off x="0" y="0"/>
          <a:ext cx="0" cy="0"/>
          <a:chOff x="0" y="0"/>
          <a:chExt cx="0" cy="0"/>
        </a:xfrm>
      </p:grpSpPr>
      <p:sp>
        <p:nvSpPr>
          <p:cNvPr id="80" name="Google Shape;80;g2d219056dcc_0_141"/>
          <p:cNvSpPr txBox="1">
            <a:spLocks noGrp="1"/>
          </p:cNvSpPr>
          <p:nvPr>
            <p:ph type="dt" idx="10"/>
          </p:nvPr>
        </p:nvSpPr>
        <p:spPr>
          <a:xfrm>
            <a:off x="1676400" y="12712700"/>
            <a:ext cx="5486400" cy="730200"/>
          </a:xfrm>
          <a:prstGeom prst="rect">
            <a:avLst/>
          </a:prstGeom>
          <a:noFill/>
          <a:ln>
            <a:noFill/>
          </a:ln>
        </p:spPr>
        <p:txBody>
          <a:bodyPr spcFirstLastPara="1" wrap="square" lIns="182850" tIns="91400" rIns="182850" bIns="91400" anchor="ctr" anchorCtr="0">
            <a:noAutofit/>
          </a:bodyPr>
          <a:lstStyle>
            <a:lvl1pPr lvl="0" algn="l" rtl="0">
              <a:lnSpc>
                <a:spcPct val="100000"/>
              </a:lnSpc>
              <a:spcBef>
                <a:spcPts val="0"/>
              </a:spcBef>
              <a:spcAft>
                <a:spcPts val="0"/>
              </a:spcAft>
              <a:buSzPts val="2800"/>
              <a:buNone/>
              <a:defRPr/>
            </a:lvl1pPr>
            <a:lvl2pPr lvl="1" algn="l" rtl="0">
              <a:lnSpc>
                <a:spcPct val="100000"/>
              </a:lnSpc>
              <a:spcBef>
                <a:spcPts val="0"/>
              </a:spcBef>
              <a:spcAft>
                <a:spcPts val="0"/>
              </a:spcAft>
              <a:buSzPts val="2800"/>
              <a:buNone/>
              <a:defRPr/>
            </a:lvl2pPr>
            <a:lvl3pPr lvl="2" algn="l" rtl="0">
              <a:lnSpc>
                <a:spcPct val="100000"/>
              </a:lnSpc>
              <a:spcBef>
                <a:spcPts val="0"/>
              </a:spcBef>
              <a:spcAft>
                <a:spcPts val="0"/>
              </a:spcAft>
              <a:buSzPts val="2800"/>
              <a:buNone/>
              <a:defRPr/>
            </a:lvl3pPr>
            <a:lvl4pPr lvl="3" algn="l" rtl="0">
              <a:lnSpc>
                <a:spcPct val="100000"/>
              </a:lnSpc>
              <a:spcBef>
                <a:spcPts val="0"/>
              </a:spcBef>
              <a:spcAft>
                <a:spcPts val="0"/>
              </a:spcAft>
              <a:buSzPts val="2800"/>
              <a:buNone/>
              <a:defRPr/>
            </a:lvl4pPr>
            <a:lvl5pPr lvl="4" algn="l" rtl="0">
              <a:lnSpc>
                <a:spcPct val="100000"/>
              </a:lnSpc>
              <a:spcBef>
                <a:spcPts val="0"/>
              </a:spcBef>
              <a:spcAft>
                <a:spcPts val="0"/>
              </a:spcAft>
              <a:buSzPts val="2800"/>
              <a:buNone/>
              <a:defRPr/>
            </a:lvl5pPr>
            <a:lvl6pPr lvl="5" algn="l" rtl="0">
              <a:lnSpc>
                <a:spcPct val="100000"/>
              </a:lnSpc>
              <a:spcBef>
                <a:spcPts val="0"/>
              </a:spcBef>
              <a:spcAft>
                <a:spcPts val="0"/>
              </a:spcAft>
              <a:buSzPts val="2800"/>
              <a:buNone/>
              <a:defRPr/>
            </a:lvl6pPr>
            <a:lvl7pPr lvl="6" algn="l" rtl="0">
              <a:lnSpc>
                <a:spcPct val="100000"/>
              </a:lnSpc>
              <a:spcBef>
                <a:spcPts val="0"/>
              </a:spcBef>
              <a:spcAft>
                <a:spcPts val="0"/>
              </a:spcAft>
              <a:buSzPts val="2800"/>
              <a:buNone/>
              <a:defRPr/>
            </a:lvl7pPr>
            <a:lvl8pPr lvl="7" algn="l" rtl="0">
              <a:lnSpc>
                <a:spcPct val="100000"/>
              </a:lnSpc>
              <a:spcBef>
                <a:spcPts val="0"/>
              </a:spcBef>
              <a:spcAft>
                <a:spcPts val="0"/>
              </a:spcAft>
              <a:buSzPts val="2800"/>
              <a:buNone/>
              <a:defRPr/>
            </a:lvl8pPr>
            <a:lvl9pPr lvl="8" algn="l" rtl="0">
              <a:lnSpc>
                <a:spcPct val="100000"/>
              </a:lnSpc>
              <a:spcBef>
                <a:spcPts val="0"/>
              </a:spcBef>
              <a:spcAft>
                <a:spcPts val="0"/>
              </a:spcAft>
              <a:buSzPts val="2800"/>
              <a:buNone/>
              <a:defRPr/>
            </a:lvl9pPr>
          </a:lstStyle>
          <a:p>
            <a:endParaRPr/>
          </a:p>
        </p:txBody>
      </p:sp>
      <p:sp>
        <p:nvSpPr>
          <p:cNvPr id="81" name="Google Shape;81;g2d219056dcc_0_141"/>
          <p:cNvSpPr txBox="1">
            <a:spLocks noGrp="1"/>
          </p:cNvSpPr>
          <p:nvPr>
            <p:ph type="ftr" idx="11"/>
          </p:nvPr>
        </p:nvSpPr>
        <p:spPr>
          <a:xfrm>
            <a:off x="8077200" y="12712700"/>
            <a:ext cx="8229600" cy="730200"/>
          </a:xfrm>
          <a:prstGeom prst="rect">
            <a:avLst/>
          </a:prstGeom>
          <a:noFill/>
          <a:ln>
            <a:noFill/>
          </a:ln>
        </p:spPr>
        <p:txBody>
          <a:bodyPr spcFirstLastPara="1" wrap="square" lIns="182850" tIns="91400" rIns="182850" bIns="91400" anchor="ctr" anchorCtr="0">
            <a:noAutofit/>
          </a:bodyPr>
          <a:lstStyle>
            <a:lvl1pPr lvl="0" algn="ctr" rtl="0">
              <a:lnSpc>
                <a:spcPct val="100000"/>
              </a:lnSpc>
              <a:spcBef>
                <a:spcPts val="0"/>
              </a:spcBef>
              <a:spcAft>
                <a:spcPts val="0"/>
              </a:spcAft>
              <a:buSzPts val="2800"/>
              <a:buNone/>
              <a:defRPr/>
            </a:lvl1pPr>
            <a:lvl2pPr lvl="1" algn="l" rtl="0">
              <a:lnSpc>
                <a:spcPct val="100000"/>
              </a:lnSpc>
              <a:spcBef>
                <a:spcPts val="0"/>
              </a:spcBef>
              <a:spcAft>
                <a:spcPts val="0"/>
              </a:spcAft>
              <a:buSzPts val="2800"/>
              <a:buNone/>
              <a:defRPr/>
            </a:lvl2pPr>
            <a:lvl3pPr lvl="2" algn="l" rtl="0">
              <a:lnSpc>
                <a:spcPct val="100000"/>
              </a:lnSpc>
              <a:spcBef>
                <a:spcPts val="0"/>
              </a:spcBef>
              <a:spcAft>
                <a:spcPts val="0"/>
              </a:spcAft>
              <a:buSzPts val="2800"/>
              <a:buNone/>
              <a:defRPr/>
            </a:lvl3pPr>
            <a:lvl4pPr lvl="3" algn="l" rtl="0">
              <a:lnSpc>
                <a:spcPct val="100000"/>
              </a:lnSpc>
              <a:spcBef>
                <a:spcPts val="0"/>
              </a:spcBef>
              <a:spcAft>
                <a:spcPts val="0"/>
              </a:spcAft>
              <a:buSzPts val="2800"/>
              <a:buNone/>
              <a:defRPr/>
            </a:lvl4pPr>
            <a:lvl5pPr lvl="4" algn="l" rtl="0">
              <a:lnSpc>
                <a:spcPct val="100000"/>
              </a:lnSpc>
              <a:spcBef>
                <a:spcPts val="0"/>
              </a:spcBef>
              <a:spcAft>
                <a:spcPts val="0"/>
              </a:spcAft>
              <a:buSzPts val="2800"/>
              <a:buNone/>
              <a:defRPr/>
            </a:lvl5pPr>
            <a:lvl6pPr lvl="5" algn="l" rtl="0">
              <a:lnSpc>
                <a:spcPct val="100000"/>
              </a:lnSpc>
              <a:spcBef>
                <a:spcPts val="0"/>
              </a:spcBef>
              <a:spcAft>
                <a:spcPts val="0"/>
              </a:spcAft>
              <a:buSzPts val="2800"/>
              <a:buNone/>
              <a:defRPr/>
            </a:lvl6pPr>
            <a:lvl7pPr lvl="6" algn="l" rtl="0">
              <a:lnSpc>
                <a:spcPct val="100000"/>
              </a:lnSpc>
              <a:spcBef>
                <a:spcPts val="0"/>
              </a:spcBef>
              <a:spcAft>
                <a:spcPts val="0"/>
              </a:spcAft>
              <a:buSzPts val="2800"/>
              <a:buNone/>
              <a:defRPr/>
            </a:lvl7pPr>
            <a:lvl8pPr lvl="7" algn="l" rtl="0">
              <a:lnSpc>
                <a:spcPct val="100000"/>
              </a:lnSpc>
              <a:spcBef>
                <a:spcPts val="0"/>
              </a:spcBef>
              <a:spcAft>
                <a:spcPts val="0"/>
              </a:spcAft>
              <a:buSzPts val="2800"/>
              <a:buNone/>
              <a:defRPr/>
            </a:lvl8pPr>
            <a:lvl9pPr lvl="8" algn="l" rtl="0">
              <a:lnSpc>
                <a:spcPct val="100000"/>
              </a:lnSpc>
              <a:spcBef>
                <a:spcPts val="0"/>
              </a:spcBef>
              <a:spcAft>
                <a:spcPts val="0"/>
              </a:spcAft>
              <a:buSzPts val="2800"/>
              <a:buNone/>
              <a:defRPr/>
            </a:lvl9pPr>
          </a:lstStyle>
          <a:p>
            <a:endParaRPr/>
          </a:p>
        </p:txBody>
      </p:sp>
      <p:sp>
        <p:nvSpPr>
          <p:cNvPr id="82" name="Google Shape;82;g2d219056dcc_0_141"/>
          <p:cNvSpPr txBox="1">
            <a:spLocks noGrp="1"/>
          </p:cNvSpPr>
          <p:nvPr>
            <p:ph type="sldNum" idx="12"/>
          </p:nvPr>
        </p:nvSpPr>
        <p:spPr>
          <a:xfrm>
            <a:off x="17221200" y="12712700"/>
            <a:ext cx="5486400" cy="730200"/>
          </a:xfrm>
          <a:prstGeom prst="rect">
            <a:avLst/>
          </a:prstGeom>
          <a:noFill/>
          <a:ln>
            <a:noFill/>
          </a:ln>
        </p:spPr>
        <p:txBody>
          <a:bodyPr spcFirstLastPara="1" wrap="square" lIns="182850" tIns="91400" rIns="182850" bIns="91400" anchor="ctr" anchorCtr="0">
            <a:noAutofit/>
          </a:bodyPr>
          <a:lstStyle>
            <a:lvl1pPr marL="0" marR="0" lvl="0" indent="0" algn="r" rtl="0">
              <a:lnSpc>
                <a:spcPct val="100000"/>
              </a:lnSpc>
              <a:spcBef>
                <a:spcPts val="0"/>
              </a:spcBef>
              <a:spcAft>
                <a:spcPts val="0"/>
              </a:spcAft>
              <a:buClr>
                <a:srgbClr val="000000"/>
              </a:buClr>
              <a:buSzPts val="2400"/>
              <a:buFont typeface="Arial"/>
              <a:buNone/>
              <a:defRPr sz="24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2400"/>
              <a:buFont typeface="Arial"/>
              <a:buNone/>
              <a:defRPr sz="24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2400"/>
              <a:buFont typeface="Arial"/>
              <a:buNone/>
              <a:defRPr sz="24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2400"/>
              <a:buFont typeface="Arial"/>
              <a:buNone/>
              <a:defRPr sz="24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2400"/>
              <a:buFont typeface="Arial"/>
              <a:buNone/>
              <a:defRPr sz="24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2400"/>
              <a:buFont typeface="Arial"/>
              <a:buNone/>
              <a:defRPr sz="24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2400"/>
              <a:buFont typeface="Arial"/>
              <a:buNone/>
              <a:defRPr sz="24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2400"/>
              <a:buFont typeface="Arial"/>
              <a:buNone/>
              <a:defRPr sz="24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2400"/>
              <a:buFont typeface="Arial"/>
              <a:buNone/>
              <a:defRPr sz="24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83"/>
        <p:cNvGrpSpPr/>
        <p:nvPr/>
      </p:nvGrpSpPr>
      <p:grpSpPr>
        <a:xfrm>
          <a:off x="0" y="0"/>
          <a:ext cx="0" cy="0"/>
          <a:chOff x="0" y="0"/>
          <a:chExt cx="0" cy="0"/>
        </a:xfrm>
      </p:grpSpPr>
      <p:sp>
        <p:nvSpPr>
          <p:cNvPr id="84" name="Google Shape;84;g2d219056dcc_0_145"/>
          <p:cNvSpPr txBox="1">
            <a:spLocks noGrp="1"/>
          </p:cNvSpPr>
          <p:nvPr>
            <p:ph type="title"/>
          </p:nvPr>
        </p:nvSpPr>
        <p:spPr>
          <a:xfrm>
            <a:off x="1679576" y="914400"/>
            <a:ext cx="7864200" cy="3200400"/>
          </a:xfrm>
          <a:prstGeom prst="rect">
            <a:avLst/>
          </a:prstGeom>
          <a:noFill/>
          <a:ln>
            <a:noFill/>
          </a:ln>
        </p:spPr>
        <p:txBody>
          <a:bodyPr spcFirstLastPara="1" wrap="square" lIns="182850" tIns="91400" rIns="182850" bIns="91400" anchor="b" anchorCtr="0">
            <a:normAutofit/>
          </a:bodyPr>
          <a:lstStyle>
            <a:lvl1pPr lvl="0" algn="l" rtl="0">
              <a:lnSpc>
                <a:spcPct val="90000"/>
              </a:lnSpc>
              <a:spcBef>
                <a:spcPts val="0"/>
              </a:spcBef>
              <a:spcAft>
                <a:spcPts val="0"/>
              </a:spcAft>
              <a:buClr>
                <a:schemeClr val="dk1"/>
              </a:buClr>
              <a:buSzPts val="6400"/>
              <a:buFont typeface="Calibri"/>
              <a:buNone/>
              <a:defRPr sz="6400"/>
            </a:lvl1pPr>
            <a:lvl2pPr lvl="1" algn="l" rtl="0">
              <a:lnSpc>
                <a:spcPct val="100000"/>
              </a:lnSpc>
              <a:spcBef>
                <a:spcPts val="0"/>
              </a:spcBef>
              <a:spcAft>
                <a:spcPts val="0"/>
              </a:spcAft>
              <a:buSzPts val="2800"/>
              <a:buNone/>
              <a:defRPr/>
            </a:lvl2pPr>
            <a:lvl3pPr lvl="2" algn="l" rtl="0">
              <a:lnSpc>
                <a:spcPct val="100000"/>
              </a:lnSpc>
              <a:spcBef>
                <a:spcPts val="0"/>
              </a:spcBef>
              <a:spcAft>
                <a:spcPts val="0"/>
              </a:spcAft>
              <a:buSzPts val="2800"/>
              <a:buNone/>
              <a:defRPr/>
            </a:lvl3pPr>
            <a:lvl4pPr lvl="3" algn="l" rtl="0">
              <a:lnSpc>
                <a:spcPct val="100000"/>
              </a:lnSpc>
              <a:spcBef>
                <a:spcPts val="0"/>
              </a:spcBef>
              <a:spcAft>
                <a:spcPts val="0"/>
              </a:spcAft>
              <a:buSzPts val="2800"/>
              <a:buNone/>
              <a:defRPr/>
            </a:lvl4pPr>
            <a:lvl5pPr lvl="4" algn="l" rtl="0">
              <a:lnSpc>
                <a:spcPct val="100000"/>
              </a:lnSpc>
              <a:spcBef>
                <a:spcPts val="0"/>
              </a:spcBef>
              <a:spcAft>
                <a:spcPts val="0"/>
              </a:spcAft>
              <a:buSzPts val="2800"/>
              <a:buNone/>
              <a:defRPr/>
            </a:lvl5pPr>
            <a:lvl6pPr lvl="5" algn="l" rtl="0">
              <a:lnSpc>
                <a:spcPct val="100000"/>
              </a:lnSpc>
              <a:spcBef>
                <a:spcPts val="0"/>
              </a:spcBef>
              <a:spcAft>
                <a:spcPts val="0"/>
              </a:spcAft>
              <a:buSzPts val="2800"/>
              <a:buNone/>
              <a:defRPr/>
            </a:lvl6pPr>
            <a:lvl7pPr lvl="6" algn="l" rtl="0">
              <a:lnSpc>
                <a:spcPct val="100000"/>
              </a:lnSpc>
              <a:spcBef>
                <a:spcPts val="0"/>
              </a:spcBef>
              <a:spcAft>
                <a:spcPts val="0"/>
              </a:spcAft>
              <a:buSzPts val="2800"/>
              <a:buNone/>
              <a:defRPr/>
            </a:lvl7pPr>
            <a:lvl8pPr lvl="7" algn="l" rtl="0">
              <a:lnSpc>
                <a:spcPct val="100000"/>
              </a:lnSpc>
              <a:spcBef>
                <a:spcPts val="0"/>
              </a:spcBef>
              <a:spcAft>
                <a:spcPts val="0"/>
              </a:spcAft>
              <a:buSzPts val="2800"/>
              <a:buNone/>
              <a:defRPr/>
            </a:lvl8pPr>
            <a:lvl9pPr lvl="8" algn="l" rtl="0">
              <a:lnSpc>
                <a:spcPct val="100000"/>
              </a:lnSpc>
              <a:spcBef>
                <a:spcPts val="0"/>
              </a:spcBef>
              <a:spcAft>
                <a:spcPts val="0"/>
              </a:spcAft>
              <a:buSzPts val="2800"/>
              <a:buNone/>
              <a:defRPr/>
            </a:lvl9pPr>
          </a:lstStyle>
          <a:p>
            <a:endParaRPr/>
          </a:p>
        </p:txBody>
      </p:sp>
      <p:sp>
        <p:nvSpPr>
          <p:cNvPr id="85" name="Google Shape;85;g2d219056dcc_0_145"/>
          <p:cNvSpPr txBox="1">
            <a:spLocks noGrp="1"/>
          </p:cNvSpPr>
          <p:nvPr>
            <p:ph type="body" idx="1"/>
          </p:nvPr>
        </p:nvSpPr>
        <p:spPr>
          <a:xfrm>
            <a:off x="10366376" y="1974850"/>
            <a:ext cx="12344400" cy="9747000"/>
          </a:xfrm>
          <a:prstGeom prst="rect">
            <a:avLst/>
          </a:prstGeom>
          <a:noFill/>
          <a:ln>
            <a:noFill/>
          </a:ln>
        </p:spPr>
        <p:txBody>
          <a:bodyPr spcFirstLastPara="1" wrap="square" lIns="182850" tIns="91400" rIns="182850" bIns="91400" anchor="t" anchorCtr="0">
            <a:normAutofit/>
          </a:bodyPr>
          <a:lstStyle>
            <a:lvl1pPr marL="457200" lvl="0" indent="-635000" algn="l" rtl="0">
              <a:lnSpc>
                <a:spcPct val="90000"/>
              </a:lnSpc>
              <a:spcBef>
                <a:spcPts val="2000"/>
              </a:spcBef>
              <a:spcAft>
                <a:spcPts val="0"/>
              </a:spcAft>
              <a:buClr>
                <a:schemeClr val="dk1"/>
              </a:buClr>
              <a:buSzPts val="6400"/>
              <a:buChar char="•"/>
              <a:defRPr sz="6400"/>
            </a:lvl1pPr>
            <a:lvl2pPr marL="914400" lvl="1" indent="-584200" algn="l" rtl="0">
              <a:lnSpc>
                <a:spcPct val="90000"/>
              </a:lnSpc>
              <a:spcBef>
                <a:spcPts val="1000"/>
              </a:spcBef>
              <a:spcAft>
                <a:spcPts val="0"/>
              </a:spcAft>
              <a:buClr>
                <a:schemeClr val="dk1"/>
              </a:buClr>
              <a:buSzPts val="5600"/>
              <a:buChar char="•"/>
              <a:defRPr sz="5600"/>
            </a:lvl2pPr>
            <a:lvl3pPr marL="1371600" lvl="2" indent="-533400" algn="l" rtl="0">
              <a:lnSpc>
                <a:spcPct val="90000"/>
              </a:lnSpc>
              <a:spcBef>
                <a:spcPts val="1000"/>
              </a:spcBef>
              <a:spcAft>
                <a:spcPts val="0"/>
              </a:spcAft>
              <a:buClr>
                <a:schemeClr val="dk1"/>
              </a:buClr>
              <a:buSzPts val="4800"/>
              <a:buChar char="•"/>
              <a:defRPr sz="4800"/>
            </a:lvl3pPr>
            <a:lvl4pPr marL="1828800" lvl="3" indent="-482600" algn="l" rtl="0">
              <a:lnSpc>
                <a:spcPct val="90000"/>
              </a:lnSpc>
              <a:spcBef>
                <a:spcPts val="1000"/>
              </a:spcBef>
              <a:spcAft>
                <a:spcPts val="0"/>
              </a:spcAft>
              <a:buClr>
                <a:schemeClr val="dk1"/>
              </a:buClr>
              <a:buSzPts val="4000"/>
              <a:buChar char="•"/>
              <a:defRPr sz="4000"/>
            </a:lvl4pPr>
            <a:lvl5pPr marL="2286000" lvl="4" indent="-482600" algn="l" rtl="0">
              <a:lnSpc>
                <a:spcPct val="90000"/>
              </a:lnSpc>
              <a:spcBef>
                <a:spcPts val="1000"/>
              </a:spcBef>
              <a:spcAft>
                <a:spcPts val="0"/>
              </a:spcAft>
              <a:buClr>
                <a:schemeClr val="dk1"/>
              </a:buClr>
              <a:buSzPts val="4000"/>
              <a:buChar char="•"/>
              <a:defRPr sz="4000"/>
            </a:lvl5pPr>
            <a:lvl6pPr marL="2743200" lvl="5" indent="-482600" algn="l" rtl="0">
              <a:lnSpc>
                <a:spcPct val="90000"/>
              </a:lnSpc>
              <a:spcBef>
                <a:spcPts val="1000"/>
              </a:spcBef>
              <a:spcAft>
                <a:spcPts val="0"/>
              </a:spcAft>
              <a:buClr>
                <a:schemeClr val="dk1"/>
              </a:buClr>
              <a:buSzPts val="4000"/>
              <a:buChar char="•"/>
              <a:defRPr sz="4000"/>
            </a:lvl6pPr>
            <a:lvl7pPr marL="3200400" lvl="6" indent="-482600" algn="l" rtl="0">
              <a:lnSpc>
                <a:spcPct val="90000"/>
              </a:lnSpc>
              <a:spcBef>
                <a:spcPts val="1000"/>
              </a:spcBef>
              <a:spcAft>
                <a:spcPts val="0"/>
              </a:spcAft>
              <a:buClr>
                <a:schemeClr val="dk1"/>
              </a:buClr>
              <a:buSzPts val="4000"/>
              <a:buChar char="•"/>
              <a:defRPr sz="4000"/>
            </a:lvl7pPr>
            <a:lvl8pPr marL="3657600" lvl="7" indent="-482600" algn="l" rtl="0">
              <a:lnSpc>
                <a:spcPct val="90000"/>
              </a:lnSpc>
              <a:spcBef>
                <a:spcPts val="1000"/>
              </a:spcBef>
              <a:spcAft>
                <a:spcPts val="0"/>
              </a:spcAft>
              <a:buClr>
                <a:schemeClr val="dk1"/>
              </a:buClr>
              <a:buSzPts val="4000"/>
              <a:buChar char="•"/>
              <a:defRPr sz="4000"/>
            </a:lvl8pPr>
            <a:lvl9pPr marL="4114800" lvl="8" indent="-482600" algn="l" rtl="0">
              <a:lnSpc>
                <a:spcPct val="90000"/>
              </a:lnSpc>
              <a:spcBef>
                <a:spcPts val="1000"/>
              </a:spcBef>
              <a:spcAft>
                <a:spcPts val="0"/>
              </a:spcAft>
              <a:buClr>
                <a:schemeClr val="dk1"/>
              </a:buClr>
              <a:buSzPts val="4000"/>
              <a:buChar char="•"/>
              <a:defRPr sz="4000"/>
            </a:lvl9pPr>
          </a:lstStyle>
          <a:p>
            <a:endParaRPr/>
          </a:p>
        </p:txBody>
      </p:sp>
      <p:sp>
        <p:nvSpPr>
          <p:cNvPr id="86" name="Google Shape;86;g2d219056dcc_0_145"/>
          <p:cNvSpPr txBox="1">
            <a:spLocks noGrp="1"/>
          </p:cNvSpPr>
          <p:nvPr>
            <p:ph type="body" idx="2"/>
          </p:nvPr>
        </p:nvSpPr>
        <p:spPr>
          <a:xfrm>
            <a:off x="1679576" y="4114800"/>
            <a:ext cx="7864200" cy="7623000"/>
          </a:xfrm>
          <a:prstGeom prst="rect">
            <a:avLst/>
          </a:prstGeom>
          <a:noFill/>
          <a:ln>
            <a:noFill/>
          </a:ln>
        </p:spPr>
        <p:txBody>
          <a:bodyPr spcFirstLastPara="1" wrap="square" lIns="182850" tIns="91400" rIns="182850" bIns="91400" anchor="t" anchorCtr="0">
            <a:normAutofit/>
          </a:bodyPr>
          <a:lstStyle>
            <a:lvl1pPr marL="457200" lvl="0" indent="-228600" algn="l" rtl="0">
              <a:lnSpc>
                <a:spcPct val="90000"/>
              </a:lnSpc>
              <a:spcBef>
                <a:spcPts val="2000"/>
              </a:spcBef>
              <a:spcAft>
                <a:spcPts val="0"/>
              </a:spcAft>
              <a:buClr>
                <a:schemeClr val="dk1"/>
              </a:buClr>
              <a:buSzPts val="3200"/>
              <a:buNone/>
              <a:defRPr sz="3200"/>
            </a:lvl1pPr>
            <a:lvl2pPr marL="914400" lvl="1" indent="-228600" algn="l" rtl="0">
              <a:lnSpc>
                <a:spcPct val="90000"/>
              </a:lnSpc>
              <a:spcBef>
                <a:spcPts val="1000"/>
              </a:spcBef>
              <a:spcAft>
                <a:spcPts val="0"/>
              </a:spcAft>
              <a:buClr>
                <a:schemeClr val="dk1"/>
              </a:buClr>
              <a:buSzPts val="2800"/>
              <a:buNone/>
              <a:defRPr sz="2800"/>
            </a:lvl2pPr>
            <a:lvl3pPr marL="1371600" lvl="2" indent="-228600" algn="l" rtl="0">
              <a:lnSpc>
                <a:spcPct val="90000"/>
              </a:lnSpc>
              <a:spcBef>
                <a:spcPts val="1000"/>
              </a:spcBef>
              <a:spcAft>
                <a:spcPts val="0"/>
              </a:spcAft>
              <a:buClr>
                <a:schemeClr val="dk1"/>
              </a:buClr>
              <a:buSzPts val="2400"/>
              <a:buNone/>
              <a:defRPr sz="2400"/>
            </a:lvl3pPr>
            <a:lvl4pPr marL="1828800" lvl="3" indent="-228600" algn="l" rtl="0">
              <a:lnSpc>
                <a:spcPct val="90000"/>
              </a:lnSpc>
              <a:spcBef>
                <a:spcPts val="1000"/>
              </a:spcBef>
              <a:spcAft>
                <a:spcPts val="0"/>
              </a:spcAft>
              <a:buClr>
                <a:schemeClr val="dk1"/>
              </a:buClr>
              <a:buSzPts val="2000"/>
              <a:buNone/>
              <a:defRPr sz="2000"/>
            </a:lvl4pPr>
            <a:lvl5pPr marL="2286000" lvl="4" indent="-228600" algn="l" rtl="0">
              <a:lnSpc>
                <a:spcPct val="90000"/>
              </a:lnSpc>
              <a:spcBef>
                <a:spcPts val="1000"/>
              </a:spcBef>
              <a:spcAft>
                <a:spcPts val="0"/>
              </a:spcAft>
              <a:buClr>
                <a:schemeClr val="dk1"/>
              </a:buClr>
              <a:buSzPts val="2000"/>
              <a:buNone/>
              <a:defRPr sz="2000"/>
            </a:lvl5pPr>
            <a:lvl6pPr marL="2743200" lvl="5" indent="-228600" algn="l" rtl="0">
              <a:lnSpc>
                <a:spcPct val="90000"/>
              </a:lnSpc>
              <a:spcBef>
                <a:spcPts val="1000"/>
              </a:spcBef>
              <a:spcAft>
                <a:spcPts val="0"/>
              </a:spcAft>
              <a:buClr>
                <a:schemeClr val="dk1"/>
              </a:buClr>
              <a:buSzPts val="2000"/>
              <a:buNone/>
              <a:defRPr sz="2000"/>
            </a:lvl6pPr>
            <a:lvl7pPr marL="3200400" lvl="6" indent="-228600" algn="l" rtl="0">
              <a:lnSpc>
                <a:spcPct val="90000"/>
              </a:lnSpc>
              <a:spcBef>
                <a:spcPts val="1000"/>
              </a:spcBef>
              <a:spcAft>
                <a:spcPts val="0"/>
              </a:spcAft>
              <a:buClr>
                <a:schemeClr val="dk1"/>
              </a:buClr>
              <a:buSzPts val="2000"/>
              <a:buNone/>
              <a:defRPr sz="2000"/>
            </a:lvl7pPr>
            <a:lvl8pPr marL="3657600" lvl="7" indent="-228600" algn="l" rtl="0">
              <a:lnSpc>
                <a:spcPct val="90000"/>
              </a:lnSpc>
              <a:spcBef>
                <a:spcPts val="1000"/>
              </a:spcBef>
              <a:spcAft>
                <a:spcPts val="0"/>
              </a:spcAft>
              <a:buClr>
                <a:schemeClr val="dk1"/>
              </a:buClr>
              <a:buSzPts val="2000"/>
              <a:buNone/>
              <a:defRPr sz="2000"/>
            </a:lvl8pPr>
            <a:lvl9pPr marL="4114800" lvl="8" indent="-228600" algn="l" rtl="0">
              <a:lnSpc>
                <a:spcPct val="90000"/>
              </a:lnSpc>
              <a:spcBef>
                <a:spcPts val="1000"/>
              </a:spcBef>
              <a:spcAft>
                <a:spcPts val="0"/>
              </a:spcAft>
              <a:buClr>
                <a:schemeClr val="dk1"/>
              </a:buClr>
              <a:buSzPts val="2000"/>
              <a:buNone/>
              <a:defRPr sz="2000"/>
            </a:lvl9pPr>
          </a:lstStyle>
          <a:p>
            <a:endParaRPr/>
          </a:p>
        </p:txBody>
      </p:sp>
      <p:sp>
        <p:nvSpPr>
          <p:cNvPr id="87" name="Google Shape;87;g2d219056dcc_0_145"/>
          <p:cNvSpPr txBox="1">
            <a:spLocks noGrp="1"/>
          </p:cNvSpPr>
          <p:nvPr>
            <p:ph type="dt" idx="10"/>
          </p:nvPr>
        </p:nvSpPr>
        <p:spPr>
          <a:xfrm>
            <a:off x="1676400" y="12712700"/>
            <a:ext cx="5486400" cy="730200"/>
          </a:xfrm>
          <a:prstGeom prst="rect">
            <a:avLst/>
          </a:prstGeom>
          <a:noFill/>
          <a:ln>
            <a:noFill/>
          </a:ln>
        </p:spPr>
        <p:txBody>
          <a:bodyPr spcFirstLastPara="1" wrap="square" lIns="182850" tIns="91400" rIns="182850" bIns="91400" anchor="ctr" anchorCtr="0">
            <a:noAutofit/>
          </a:bodyPr>
          <a:lstStyle>
            <a:lvl1pPr lvl="0" algn="l" rtl="0">
              <a:lnSpc>
                <a:spcPct val="100000"/>
              </a:lnSpc>
              <a:spcBef>
                <a:spcPts val="0"/>
              </a:spcBef>
              <a:spcAft>
                <a:spcPts val="0"/>
              </a:spcAft>
              <a:buSzPts val="2800"/>
              <a:buNone/>
              <a:defRPr/>
            </a:lvl1pPr>
            <a:lvl2pPr lvl="1" algn="l" rtl="0">
              <a:lnSpc>
                <a:spcPct val="100000"/>
              </a:lnSpc>
              <a:spcBef>
                <a:spcPts val="0"/>
              </a:spcBef>
              <a:spcAft>
                <a:spcPts val="0"/>
              </a:spcAft>
              <a:buSzPts val="2800"/>
              <a:buNone/>
              <a:defRPr/>
            </a:lvl2pPr>
            <a:lvl3pPr lvl="2" algn="l" rtl="0">
              <a:lnSpc>
                <a:spcPct val="100000"/>
              </a:lnSpc>
              <a:spcBef>
                <a:spcPts val="0"/>
              </a:spcBef>
              <a:spcAft>
                <a:spcPts val="0"/>
              </a:spcAft>
              <a:buSzPts val="2800"/>
              <a:buNone/>
              <a:defRPr/>
            </a:lvl3pPr>
            <a:lvl4pPr lvl="3" algn="l" rtl="0">
              <a:lnSpc>
                <a:spcPct val="100000"/>
              </a:lnSpc>
              <a:spcBef>
                <a:spcPts val="0"/>
              </a:spcBef>
              <a:spcAft>
                <a:spcPts val="0"/>
              </a:spcAft>
              <a:buSzPts val="2800"/>
              <a:buNone/>
              <a:defRPr/>
            </a:lvl4pPr>
            <a:lvl5pPr lvl="4" algn="l" rtl="0">
              <a:lnSpc>
                <a:spcPct val="100000"/>
              </a:lnSpc>
              <a:spcBef>
                <a:spcPts val="0"/>
              </a:spcBef>
              <a:spcAft>
                <a:spcPts val="0"/>
              </a:spcAft>
              <a:buSzPts val="2800"/>
              <a:buNone/>
              <a:defRPr/>
            </a:lvl5pPr>
            <a:lvl6pPr lvl="5" algn="l" rtl="0">
              <a:lnSpc>
                <a:spcPct val="100000"/>
              </a:lnSpc>
              <a:spcBef>
                <a:spcPts val="0"/>
              </a:spcBef>
              <a:spcAft>
                <a:spcPts val="0"/>
              </a:spcAft>
              <a:buSzPts val="2800"/>
              <a:buNone/>
              <a:defRPr/>
            </a:lvl6pPr>
            <a:lvl7pPr lvl="6" algn="l" rtl="0">
              <a:lnSpc>
                <a:spcPct val="100000"/>
              </a:lnSpc>
              <a:spcBef>
                <a:spcPts val="0"/>
              </a:spcBef>
              <a:spcAft>
                <a:spcPts val="0"/>
              </a:spcAft>
              <a:buSzPts val="2800"/>
              <a:buNone/>
              <a:defRPr/>
            </a:lvl7pPr>
            <a:lvl8pPr lvl="7" algn="l" rtl="0">
              <a:lnSpc>
                <a:spcPct val="100000"/>
              </a:lnSpc>
              <a:spcBef>
                <a:spcPts val="0"/>
              </a:spcBef>
              <a:spcAft>
                <a:spcPts val="0"/>
              </a:spcAft>
              <a:buSzPts val="2800"/>
              <a:buNone/>
              <a:defRPr/>
            </a:lvl8pPr>
            <a:lvl9pPr lvl="8" algn="l" rtl="0">
              <a:lnSpc>
                <a:spcPct val="100000"/>
              </a:lnSpc>
              <a:spcBef>
                <a:spcPts val="0"/>
              </a:spcBef>
              <a:spcAft>
                <a:spcPts val="0"/>
              </a:spcAft>
              <a:buSzPts val="2800"/>
              <a:buNone/>
              <a:defRPr/>
            </a:lvl9pPr>
          </a:lstStyle>
          <a:p>
            <a:endParaRPr/>
          </a:p>
        </p:txBody>
      </p:sp>
      <p:sp>
        <p:nvSpPr>
          <p:cNvPr id="88" name="Google Shape;88;g2d219056dcc_0_145"/>
          <p:cNvSpPr txBox="1">
            <a:spLocks noGrp="1"/>
          </p:cNvSpPr>
          <p:nvPr>
            <p:ph type="ftr" idx="11"/>
          </p:nvPr>
        </p:nvSpPr>
        <p:spPr>
          <a:xfrm>
            <a:off x="8077200" y="12712700"/>
            <a:ext cx="8229600" cy="730200"/>
          </a:xfrm>
          <a:prstGeom prst="rect">
            <a:avLst/>
          </a:prstGeom>
          <a:noFill/>
          <a:ln>
            <a:noFill/>
          </a:ln>
        </p:spPr>
        <p:txBody>
          <a:bodyPr spcFirstLastPara="1" wrap="square" lIns="182850" tIns="91400" rIns="182850" bIns="91400" anchor="ctr" anchorCtr="0">
            <a:noAutofit/>
          </a:bodyPr>
          <a:lstStyle>
            <a:lvl1pPr lvl="0" algn="ctr" rtl="0">
              <a:lnSpc>
                <a:spcPct val="100000"/>
              </a:lnSpc>
              <a:spcBef>
                <a:spcPts val="0"/>
              </a:spcBef>
              <a:spcAft>
                <a:spcPts val="0"/>
              </a:spcAft>
              <a:buSzPts val="2800"/>
              <a:buNone/>
              <a:defRPr/>
            </a:lvl1pPr>
            <a:lvl2pPr lvl="1" algn="l" rtl="0">
              <a:lnSpc>
                <a:spcPct val="100000"/>
              </a:lnSpc>
              <a:spcBef>
                <a:spcPts val="0"/>
              </a:spcBef>
              <a:spcAft>
                <a:spcPts val="0"/>
              </a:spcAft>
              <a:buSzPts val="2800"/>
              <a:buNone/>
              <a:defRPr/>
            </a:lvl2pPr>
            <a:lvl3pPr lvl="2" algn="l" rtl="0">
              <a:lnSpc>
                <a:spcPct val="100000"/>
              </a:lnSpc>
              <a:spcBef>
                <a:spcPts val="0"/>
              </a:spcBef>
              <a:spcAft>
                <a:spcPts val="0"/>
              </a:spcAft>
              <a:buSzPts val="2800"/>
              <a:buNone/>
              <a:defRPr/>
            </a:lvl3pPr>
            <a:lvl4pPr lvl="3" algn="l" rtl="0">
              <a:lnSpc>
                <a:spcPct val="100000"/>
              </a:lnSpc>
              <a:spcBef>
                <a:spcPts val="0"/>
              </a:spcBef>
              <a:spcAft>
                <a:spcPts val="0"/>
              </a:spcAft>
              <a:buSzPts val="2800"/>
              <a:buNone/>
              <a:defRPr/>
            </a:lvl4pPr>
            <a:lvl5pPr lvl="4" algn="l" rtl="0">
              <a:lnSpc>
                <a:spcPct val="100000"/>
              </a:lnSpc>
              <a:spcBef>
                <a:spcPts val="0"/>
              </a:spcBef>
              <a:spcAft>
                <a:spcPts val="0"/>
              </a:spcAft>
              <a:buSzPts val="2800"/>
              <a:buNone/>
              <a:defRPr/>
            </a:lvl5pPr>
            <a:lvl6pPr lvl="5" algn="l" rtl="0">
              <a:lnSpc>
                <a:spcPct val="100000"/>
              </a:lnSpc>
              <a:spcBef>
                <a:spcPts val="0"/>
              </a:spcBef>
              <a:spcAft>
                <a:spcPts val="0"/>
              </a:spcAft>
              <a:buSzPts val="2800"/>
              <a:buNone/>
              <a:defRPr/>
            </a:lvl6pPr>
            <a:lvl7pPr lvl="6" algn="l" rtl="0">
              <a:lnSpc>
                <a:spcPct val="100000"/>
              </a:lnSpc>
              <a:spcBef>
                <a:spcPts val="0"/>
              </a:spcBef>
              <a:spcAft>
                <a:spcPts val="0"/>
              </a:spcAft>
              <a:buSzPts val="2800"/>
              <a:buNone/>
              <a:defRPr/>
            </a:lvl7pPr>
            <a:lvl8pPr lvl="7" algn="l" rtl="0">
              <a:lnSpc>
                <a:spcPct val="100000"/>
              </a:lnSpc>
              <a:spcBef>
                <a:spcPts val="0"/>
              </a:spcBef>
              <a:spcAft>
                <a:spcPts val="0"/>
              </a:spcAft>
              <a:buSzPts val="2800"/>
              <a:buNone/>
              <a:defRPr/>
            </a:lvl8pPr>
            <a:lvl9pPr lvl="8" algn="l" rtl="0">
              <a:lnSpc>
                <a:spcPct val="100000"/>
              </a:lnSpc>
              <a:spcBef>
                <a:spcPts val="0"/>
              </a:spcBef>
              <a:spcAft>
                <a:spcPts val="0"/>
              </a:spcAft>
              <a:buSzPts val="2800"/>
              <a:buNone/>
              <a:defRPr/>
            </a:lvl9pPr>
          </a:lstStyle>
          <a:p>
            <a:endParaRPr/>
          </a:p>
        </p:txBody>
      </p:sp>
      <p:sp>
        <p:nvSpPr>
          <p:cNvPr id="89" name="Google Shape;89;g2d219056dcc_0_145"/>
          <p:cNvSpPr txBox="1">
            <a:spLocks noGrp="1"/>
          </p:cNvSpPr>
          <p:nvPr>
            <p:ph type="sldNum" idx="12"/>
          </p:nvPr>
        </p:nvSpPr>
        <p:spPr>
          <a:xfrm>
            <a:off x="17221200" y="12712700"/>
            <a:ext cx="5486400" cy="730200"/>
          </a:xfrm>
          <a:prstGeom prst="rect">
            <a:avLst/>
          </a:prstGeom>
          <a:noFill/>
          <a:ln>
            <a:noFill/>
          </a:ln>
        </p:spPr>
        <p:txBody>
          <a:bodyPr spcFirstLastPara="1" wrap="square" lIns="182850" tIns="91400" rIns="182850" bIns="91400" anchor="ctr" anchorCtr="0">
            <a:noAutofit/>
          </a:bodyPr>
          <a:lstStyle>
            <a:lvl1pPr marL="0" marR="0" lvl="0" indent="0" algn="r" rtl="0">
              <a:lnSpc>
                <a:spcPct val="100000"/>
              </a:lnSpc>
              <a:spcBef>
                <a:spcPts val="0"/>
              </a:spcBef>
              <a:spcAft>
                <a:spcPts val="0"/>
              </a:spcAft>
              <a:buClr>
                <a:srgbClr val="000000"/>
              </a:buClr>
              <a:buSzPts val="2400"/>
              <a:buFont typeface="Arial"/>
              <a:buNone/>
              <a:defRPr sz="24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2400"/>
              <a:buFont typeface="Arial"/>
              <a:buNone/>
              <a:defRPr sz="24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2400"/>
              <a:buFont typeface="Arial"/>
              <a:buNone/>
              <a:defRPr sz="24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2400"/>
              <a:buFont typeface="Arial"/>
              <a:buNone/>
              <a:defRPr sz="24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2400"/>
              <a:buFont typeface="Arial"/>
              <a:buNone/>
              <a:defRPr sz="24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2400"/>
              <a:buFont typeface="Arial"/>
              <a:buNone/>
              <a:defRPr sz="24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2400"/>
              <a:buFont typeface="Arial"/>
              <a:buNone/>
              <a:defRPr sz="24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2400"/>
              <a:buFont typeface="Arial"/>
              <a:buNone/>
              <a:defRPr sz="24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2400"/>
              <a:buFont typeface="Arial"/>
              <a:buNone/>
              <a:defRPr sz="24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90"/>
        <p:cNvGrpSpPr/>
        <p:nvPr/>
      </p:nvGrpSpPr>
      <p:grpSpPr>
        <a:xfrm>
          <a:off x="0" y="0"/>
          <a:ext cx="0" cy="0"/>
          <a:chOff x="0" y="0"/>
          <a:chExt cx="0" cy="0"/>
        </a:xfrm>
      </p:grpSpPr>
      <p:sp>
        <p:nvSpPr>
          <p:cNvPr id="91" name="Google Shape;91;g2d219056dcc_0_152"/>
          <p:cNvSpPr txBox="1">
            <a:spLocks noGrp="1"/>
          </p:cNvSpPr>
          <p:nvPr>
            <p:ph type="title"/>
          </p:nvPr>
        </p:nvSpPr>
        <p:spPr>
          <a:xfrm>
            <a:off x="1679576" y="914400"/>
            <a:ext cx="7864200" cy="3200400"/>
          </a:xfrm>
          <a:prstGeom prst="rect">
            <a:avLst/>
          </a:prstGeom>
          <a:noFill/>
          <a:ln>
            <a:noFill/>
          </a:ln>
        </p:spPr>
        <p:txBody>
          <a:bodyPr spcFirstLastPara="1" wrap="square" lIns="182850" tIns="91400" rIns="182850" bIns="91400" anchor="b" anchorCtr="0">
            <a:normAutofit/>
          </a:bodyPr>
          <a:lstStyle>
            <a:lvl1pPr lvl="0" algn="l" rtl="0">
              <a:lnSpc>
                <a:spcPct val="90000"/>
              </a:lnSpc>
              <a:spcBef>
                <a:spcPts val="0"/>
              </a:spcBef>
              <a:spcAft>
                <a:spcPts val="0"/>
              </a:spcAft>
              <a:buClr>
                <a:schemeClr val="dk1"/>
              </a:buClr>
              <a:buSzPts val="6400"/>
              <a:buFont typeface="Calibri"/>
              <a:buNone/>
              <a:defRPr sz="6400"/>
            </a:lvl1pPr>
            <a:lvl2pPr lvl="1" algn="l" rtl="0">
              <a:lnSpc>
                <a:spcPct val="100000"/>
              </a:lnSpc>
              <a:spcBef>
                <a:spcPts val="0"/>
              </a:spcBef>
              <a:spcAft>
                <a:spcPts val="0"/>
              </a:spcAft>
              <a:buSzPts val="2800"/>
              <a:buNone/>
              <a:defRPr/>
            </a:lvl2pPr>
            <a:lvl3pPr lvl="2" algn="l" rtl="0">
              <a:lnSpc>
                <a:spcPct val="100000"/>
              </a:lnSpc>
              <a:spcBef>
                <a:spcPts val="0"/>
              </a:spcBef>
              <a:spcAft>
                <a:spcPts val="0"/>
              </a:spcAft>
              <a:buSzPts val="2800"/>
              <a:buNone/>
              <a:defRPr/>
            </a:lvl3pPr>
            <a:lvl4pPr lvl="3" algn="l" rtl="0">
              <a:lnSpc>
                <a:spcPct val="100000"/>
              </a:lnSpc>
              <a:spcBef>
                <a:spcPts val="0"/>
              </a:spcBef>
              <a:spcAft>
                <a:spcPts val="0"/>
              </a:spcAft>
              <a:buSzPts val="2800"/>
              <a:buNone/>
              <a:defRPr/>
            </a:lvl4pPr>
            <a:lvl5pPr lvl="4" algn="l" rtl="0">
              <a:lnSpc>
                <a:spcPct val="100000"/>
              </a:lnSpc>
              <a:spcBef>
                <a:spcPts val="0"/>
              </a:spcBef>
              <a:spcAft>
                <a:spcPts val="0"/>
              </a:spcAft>
              <a:buSzPts val="2800"/>
              <a:buNone/>
              <a:defRPr/>
            </a:lvl5pPr>
            <a:lvl6pPr lvl="5" algn="l" rtl="0">
              <a:lnSpc>
                <a:spcPct val="100000"/>
              </a:lnSpc>
              <a:spcBef>
                <a:spcPts val="0"/>
              </a:spcBef>
              <a:spcAft>
                <a:spcPts val="0"/>
              </a:spcAft>
              <a:buSzPts val="2800"/>
              <a:buNone/>
              <a:defRPr/>
            </a:lvl6pPr>
            <a:lvl7pPr lvl="6" algn="l" rtl="0">
              <a:lnSpc>
                <a:spcPct val="100000"/>
              </a:lnSpc>
              <a:spcBef>
                <a:spcPts val="0"/>
              </a:spcBef>
              <a:spcAft>
                <a:spcPts val="0"/>
              </a:spcAft>
              <a:buSzPts val="2800"/>
              <a:buNone/>
              <a:defRPr/>
            </a:lvl7pPr>
            <a:lvl8pPr lvl="7" algn="l" rtl="0">
              <a:lnSpc>
                <a:spcPct val="100000"/>
              </a:lnSpc>
              <a:spcBef>
                <a:spcPts val="0"/>
              </a:spcBef>
              <a:spcAft>
                <a:spcPts val="0"/>
              </a:spcAft>
              <a:buSzPts val="2800"/>
              <a:buNone/>
              <a:defRPr/>
            </a:lvl8pPr>
            <a:lvl9pPr lvl="8" algn="l" rtl="0">
              <a:lnSpc>
                <a:spcPct val="100000"/>
              </a:lnSpc>
              <a:spcBef>
                <a:spcPts val="0"/>
              </a:spcBef>
              <a:spcAft>
                <a:spcPts val="0"/>
              </a:spcAft>
              <a:buSzPts val="2800"/>
              <a:buNone/>
              <a:defRPr/>
            </a:lvl9pPr>
          </a:lstStyle>
          <a:p>
            <a:endParaRPr/>
          </a:p>
        </p:txBody>
      </p:sp>
      <p:sp>
        <p:nvSpPr>
          <p:cNvPr id="92" name="Google Shape;92;g2d219056dcc_0_152"/>
          <p:cNvSpPr>
            <a:spLocks noGrp="1"/>
          </p:cNvSpPr>
          <p:nvPr>
            <p:ph type="pic" idx="2"/>
          </p:nvPr>
        </p:nvSpPr>
        <p:spPr>
          <a:xfrm>
            <a:off x="10366376" y="1974850"/>
            <a:ext cx="12344400" cy="9747000"/>
          </a:xfrm>
          <a:prstGeom prst="rect">
            <a:avLst/>
          </a:prstGeom>
          <a:noFill/>
          <a:ln>
            <a:noFill/>
          </a:ln>
        </p:spPr>
      </p:sp>
      <p:sp>
        <p:nvSpPr>
          <p:cNvPr id="93" name="Google Shape;93;g2d219056dcc_0_152"/>
          <p:cNvSpPr txBox="1">
            <a:spLocks noGrp="1"/>
          </p:cNvSpPr>
          <p:nvPr>
            <p:ph type="body" idx="1"/>
          </p:nvPr>
        </p:nvSpPr>
        <p:spPr>
          <a:xfrm>
            <a:off x="1679576" y="4114800"/>
            <a:ext cx="7864200" cy="7623000"/>
          </a:xfrm>
          <a:prstGeom prst="rect">
            <a:avLst/>
          </a:prstGeom>
          <a:noFill/>
          <a:ln>
            <a:noFill/>
          </a:ln>
        </p:spPr>
        <p:txBody>
          <a:bodyPr spcFirstLastPara="1" wrap="square" lIns="182850" tIns="91400" rIns="182850" bIns="91400" anchor="t" anchorCtr="0">
            <a:normAutofit/>
          </a:bodyPr>
          <a:lstStyle>
            <a:lvl1pPr marL="457200" lvl="0" indent="-228600" algn="l" rtl="0">
              <a:lnSpc>
                <a:spcPct val="90000"/>
              </a:lnSpc>
              <a:spcBef>
                <a:spcPts val="2000"/>
              </a:spcBef>
              <a:spcAft>
                <a:spcPts val="0"/>
              </a:spcAft>
              <a:buClr>
                <a:schemeClr val="dk1"/>
              </a:buClr>
              <a:buSzPts val="3200"/>
              <a:buNone/>
              <a:defRPr sz="3200"/>
            </a:lvl1pPr>
            <a:lvl2pPr marL="914400" lvl="1" indent="-228600" algn="l" rtl="0">
              <a:lnSpc>
                <a:spcPct val="90000"/>
              </a:lnSpc>
              <a:spcBef>
                <a:spcPts val="1000"/>
              </a:spcBef>
              <a:spcAft>
                <a:spcPts val="0"/>
              </a:spcAft>
              <a:buClr>
                <a:schemeClr val="dk1"/>
              </a:buClr>
              <a:buSzPts val="2800"/>
              <a:buNone/>
              <a:defRPr sz="2800"/>
            </a:lvl2pPr>
            <a:lvl3pPr marL="1371600" lvl="2" indent="-228600" algn="l" rtl="0">
              <a:lnSpc>
                <a:spcPct val="90000"/>
              </a:lnSpc>
              <a:spcBef>
                <a:spcPts val="1000"/>
              </a:spcBef>
              <a:spcAft>
                <a:spcPts val="0"/>
              </a:spcAft>
              <a:buClr>
                <a:schemeClr val="dk1"/>
              </a:buClr>
              <a:buSzPts val="2400"/>
              <a:buNone/>
              <a:defRPr sz="2400"/>
            </a:lvl3pPr>
            <a:lvl4pPr marL="1828800" lvl="3" indent="-228600" algn="l" rtl="0">
              <a:lnSpc>
                <a:spcPct val="90000"/>
              </a:lnSpc>
              <a:spcBef>
                <a:spcPts val="1000"/>
              </a:spcBef>
              <a:spcAft>
                <a:spcPts val="0"/>
              </a:spcAft>
              <a:buClr>
                <a:schemeClr val="dk1"/>
              </a:buClr>
              <a:buSzPts val="2000"/>
              <a:buNone/>
              <a:defRPr sz="2000"/>
            </a:lvl4pPr>
            <a:lvl5pPr marL="2286000" lvl="4" indent="-228600" algn="l" rtl="0">
              <a:lnSpc>
                <a:spcPct val="90000"/>
              </a:lnSpc>
              <a:spcBef>
                <a:spcPts val="1000"/>
              </a:spcBef>
              <a:spcAft>
                <a:spcPts val="0"/>
              </a:spcAft>
              <a:buClr>
                <a:schemeClr val="dk1"/>
              </a:buClr>
              <a:buSzPts val="2000"/>
              <a:buNone/>
              <a:defRPr sz="2000"/>
            </a:lvl5pPr>
            <a:lvl6pPr marL="2743200" lvl="5" indent="-228600" algn="l" rtl="0">
              <a:lnSpc>
                <a:spcPct val="90000"/>
              </a:lnSpc>
              <a:spcBef>
                <a:spcPts val="1000"/>
              </a:spcBef>
              <a:spcAft>
                <a:spcPts val="0"/>
              </a:spcAft>
              <a:buClr>
                <a:schemeClr val="dk1"/>
              </a:buClr>
              <a:buSzPts val="2000"/>
              <a:buNone/>
              <a:defRPr sz="2000"/>
            </a:lvl6pPr>
            <a:lvl7pPr marL="3200400" lvl="6" indent="-228600" algn="l" rtl="0">
              <a:lnSpc>
                <a:spcPct val="90000"/>
              </a:lnSpc>
              <a:spcBef>
                <a:spcPts val="1000"/>
              </a:spcBef>
              <a:spcAft>
                <a:spcPts val="0"/>
              </a:spcAft>
              <a:buClr>
                <a:schemeClr val="dk1"/>
              </a:buClr>
              <a:buSzPts val="2000"/>
              <a:buNone/>
              <a:defRPr sz="2000"/>
            </a:lvl7pPr>
            <a:lvl8pPr marL="3657600" lvl="7" indent="-228600" algn="l" rtl="0">
              <a:lnSpc>
                <a:spcPct val="90000"/>
              </a:lnSpc>
              <a:spcBef>
                <a:spcPts val="1000"/>
              </a:spcBef>
              <a:spcAft>
                <a:spcPts val="0"/>
              </a:spcAft>
              <a:buClr>
                <a:schemeClr val="dk1"/>
              </a:buClr>
              <a:buSzPts val="2000"/>
              <a:buNone/>
              <a:defRPr sz="2000"/>
            </a:lvl8pPr>
            <a:lvl9pPr marL="4114800" lvl="8" indent="-228600" algn="l" rtl="0">
              <a:lnSpc>
                <a:spcPct val="90000"/>
              </a:lnSpc>
              <a:spcBef>
                <a:spcPts val="1000"/>
              </a:spcBef>
              <a:spcAft>
                <a:spcPts val="0"/>
              </a:spcAft>
              <a:buClr>
                <a:schemeClr val="dk1"/>
              </a:buClr>
              <a:buSzPts val="2000"/>
              <a:buNone/>
              <a:defRPr sz="2000"/>
            </a:lvl9pPr>
          </a:lstStyle>
          <a:p>
            <a:endParaRPr/>
          </a:p>
        </p:txBody>
      </p:sp>
      <p:sp>
        <p:nvSpPr>
          <p:cNvPr id="94" name="Google Shape;94;g2d219056dcc_0_152"/>
          <p:cNvSpPr txBox="1">
            <a:spLocks noGrp="1"/>
          </p:cNvSpPr>
          <p:nvPr>
            <p:ph type="dt" idx="10"/>
          </p:nvPr>
        </p:nvSpPr>
        <p:spPr>
          <a:xfrm>
            <a:off x="1676400" y="12712700"/>
            <a:ext cx="5486400" cy="730200"/>
          </a:xfrm>
          <a:prstGeom prst="rect">
            <a:avLst/>
          </a:prstGeom>
          <a:noFill/>
          <a:ln>
            <a:noFill/>
          </a:ln>
        </p:spPr>
        <p:txBody>
          <a:bodyPr spcFirstLastPara="1" wrap="square" lIns="182850" tIns="91400" rIns="182850" bIns="91400" anchor="ctr" anchorCtr="0">
            <a:noAutofit/>
          </a:bodyPr>
          <a:lstStyle>
            <a:lvl1pPr lvl="0" algn="l" rtl="0">
              <a:lnSpc>
                <a:spcPct val="100000"/>
              </a:lnSpc>
              <a:spcBef>
                <a:spcPts val="0"/>
              </a:spcBef>
              <a:spcAft>
                <a:spcPts val="0"/>
              </a:spcAft>
              <a:buSzPts val="2800"/>
              <a:buNone/>
              <a:defRPr/>
            </a:lvl1pPr>
            <a:lvl2pPr lvl="1" algn="l" rtl="0">
              <a:lnSpc>
                <a:spcPct val="100000"/>
              </a:lnSpc>
              <a:spcBef>
                <a:spcPts val="0"/>
              </a:spcBef>
              <a:spcAft>
                <a:spcPts val="0"/>
              </a:spcAft>
              <a:buSzPts val="2800"/>
              <a:buNone/>
              <a:defRPr/>
            </a:lvl2pPr>
            <a:lvl3pPr lvl="2" algn="l" rtl="0">
              <a:lnSpc>
                <a:spcPct val="100000"/>
              </a:lnSpc>
              <a:spcBef>
                <a:spcPts val="0"/>
              </a:spcBef>
              <a:spcAft>
                <a:spcPts val="0"/>
              </a:spcAft>
              <a:buSzPts val="2800"/>
              <a:buNone/>
              <a:defRPr/>
            </a:lvl3pPr>
            <a:lvl4pPr lvl="3" algn="l" rtl="0">
              <a:lnSpc>
                <a:spcPct val="100000"/>
              </a:lnSpc>
              <a:spcBef>
                <a:spcPts val="0"/>
              </a:spcBef>
              <a:spcAft>
                <a:spcPts val="0"/>
              </a:spcAft>
              <a:buSzPts val="2800"/>
              <a:buNone/>
              <a:defRPr/>
            </a:lvl4pPr>
            <a:lvl5pPr lvl="4" algn="l" rtl="0">
              <a:lnSpc>
                <a:spcPct val="100000"/>
              </a:lnSpc>
              <a:spcBef>
                <a:spcPts val="0"/>
              </a:spcBef>
              <a:spcAft>
                <a:spcPts val="0"/>
              </a:spcAft>
              <a:buSzPts val="2800"/>
              <a:buNone/>
              <a:defRPr/>
            </a:lvl5pPr>
            <a:lvl6pPr lvl="5" algn="l" rtl="0">
              <a:lnSpc>
                <a:spcPct val="100000"/>
              </a:lnSpc>
              <a:spcBef>
                <a:spcPts val="0"/>
              </a:spcBef>
              <a:spcAft>
                <a:spcPts val="0"/>
              </a:spcAft>
              <a:buSzPts val="2800"/>
              <a:buNone/>
              <a:defRPr/>
            </a:lvl6pPr>
            <a:lvl7pPr lvl="6" algn="l" rtl="0">
              <a:lnSpc>
                <a:spcPct val="100000"/>
              </a:lnSpc>
              <a:spcBef>
                <a:spcPts val="0"/>
              </a:spcBef>
              <a:spcAft>
                <a:spcPts val="0"/>
              </a:spcAft>
              <a:buSzPts val="2800"/>
              <a:buNone/>
              <a:defRPr/>
            </a:lvl7pPr>
            <a:lvl8pPr lvl="7" algn="l" rtl="0">
              <a:lnSpc>
                <a:spcPct val="100000"/>
              </a:lnSpc>
              <a:spcBef>
                <a:spcPts val="0"/>
              </a:spcBef>
              <a:spcAft>
                <a:spcPts val="0"/>
              </a:spcAft>
              <a:buSzPts val="2800"/>
              <a:buNone/>
              <a:defRPr/>
            </a:lvl8pPr>
            <a:lvl9pPr lvl="8" algn="l" rtl="0">
              <a:lnSpc>
                <a:spcPct val="100000"/>
              </a:lnSpc>
              <a:spcBef>
                <a:spcPts val="0"/>
              </a:spcBef>
              <a:spcAft>
                <a:spcPts val="0"/>
              </a:spcAft>
              <a:buSzPts val="2800"/>
              <a:buNone/>
              <a:defRPr/>
            </a:lvl9pPr>
          </a:lstStyle>
          <a:p>
            <a:endParaRPr/>
          </a:p>
        </p:txBody>
      </p:sp>
      <p:sp>
        <p:nvSpPr>
          <p:cNvPr id="95" name="Google Shape;95;g2d219056dcc_0_152"/>
          <p:cNvSpPr txBox="1">
            <a:spLocks noGrp="1"/>
          </p:cNvSpPr>
          <p:nvPr>
            <p:ph type="ftr" idx="11"/>
          </p:nvPr>
        </p:nvSpPr>
        <p:spPr>
          <a:xfrm>
            <a:off x="8077200" y="12712700"/>
            <a:ext cx="8229600" cy="730200"/>
          </a:xfrm>
          <a:prstGeom prst="rect">
            <a:avLst/>
          </a:prstGeom>
          <a:noFill/>
          <a:ln>
            <a:noFill/>
          </a:ln>
        </p:spPr>
        <p:txBody>
          <a:bodyPr spcFirstLastPara="1" wrap="square" lIns="182850" tIns="91400" rIns="182850" bIns="91400" anchor="ctr" anchorCtr="0">
            <a:noAutofit/>
          </a:bodyPr>
          <a:lstStyle>
            <a:lvl1pPr lvl="0" algn="ctr" rtl="0">
              <a:lnSpc>
                <a:spcPct val="100000"/>
              </a:lnSpc>
              <a:spcBef>
                <a:spcPts val="0"/>
              </a:spcBef>
              <a:spcAft>
                <a:spcPts val="0"/>
              </a:spcAft>
              <a:buSzPts val="2800"/>
              <a:buNone/>
              <a:defRPr/>
            </a:lvl1pPr>
            <a:lvl2pPr lvl="1" algn="l" rtl="0">
              <a:lnSpc>
                <a:spcPct val="100000"/>
              </a:lnSpc>
              <a:spcBef>
                <a:spcPts val="0"/>
              </a:spcBef>
              <a:spcAft>
                <a:spcPts val="0"/>
              </a:spcAft>
              <a:buSzPts val="2800"/>
              <a:buNone/>
              <a:defRPr/>
            </a:lvl2pPr>
            <a:lvl3pPr lvl="2" algn="l" rtl="0">
              <a:lnSpc>
                <a:spcPct val="100000"/>
              </a:lnSpc>
              <a:spcBef>
                <a:spcPts val="0"/>
              </a:spcBef>
              <a:spcAft>
                <a:spcPts val="0"/>
              </a:spcAft>
              <a:buSzPts val="2800"/>
              <a:buNone/>
              <a:defRPr/>
            </a:lvl3pPr>
            <a:lvl4pPr lvl="3" algn="l" rtl="0">
              <a:lnSpc>
                <a:spcPct val="100000"/>
              </a:lnSpc>
              <a:spcBef>
                <a:spcPts val="0"/>
              </a:spcBef>
              <a:spcAft>
                <a:spcPts val="0"/>
              </a:spcAft>
              <a:buSzPts val="2800"/>
              <a:buNone/>
              <a:defRPr/>
            </a:lvl4pPr>
            <a:lvl5pPr lvl="4" algn="l" rtl="0">
              <a:lnSpc>
                <a:spcPct val="100000"/>
              </a:lnSpc>
              <a:spcBef>
                <a:spcPts val="0"/>
              </a:spcBef>
              <a:spcAft>
                <a:spcPts val="0"/>
              </a:spcAft>
              <a:buSzPts val="2800"/>
              <a:buNone/>
              <a:defRPr/>
            </a:lvl5pPr>
            <a:lvl6pPr lvl="5" algn="l" rtl="0">
              <a:lnSpc>
                <a:spcPct val="100000"/>
              </a:lnSpc>
              <a:spcBef>
                <a:spcPts val="0"/>
              </a:spcBef>
              <a:spcAft>
                <a:spcPts val="0"/>
              </a:spcAft>
              <a:buSzPts val="2800"/>
              <a:buNone/>
              <a:defRPr/>
            </a:lvl6pPr>
            <a:lvl7pPr lvl="6" algn="l" rtl="0">
              <a:lnSpc>
                <a:spcPct val="100000"/>
              </a:lnSpc>
              <a:spcBef>
                <a:spcPts val="0"/>
              </a:spcBef>
              <a:spcAft>
                <a:spcPts val="0"/>
              </a:spcAft>
              <a:buSzPts val="2800"/>
              <a:buNone/>
              <a:defRPr/>
            </a:lvl7pPr>
            <a:lvl8pPr lvl="7" algn="l" rtl="0">
              <a:lnSpc>
                <a:spcPct val="100000"/>
              </a:lnSpc>
              <a:spcBef>
                <a:spcPts val="0"/>
              </a:spcBef>
              <a:spcAft>
                <a:spcPts val="0"/>
              </a:spcAft>
              <a:buSzPts val="2800"/>
              <a:buNone/>
              <a:defRPr/>
            </a:lvl8pPr>
            <a:lvl9pPr lvl="8" algn="l" rtl="0">
              <a:lnSpc>
                <a:spcPct val="100000"/>
              </a:lnSpc>
              <a:spcBef>
                <a:spcPts val="0"/>
              </a:spcBef>
              <a:spcAft>
                <a:spcPts val="0"/>
              </a:spcAft>
              <a:buSzPts val="2800"/>
              <a:buNone/>
              <a:defRPr/>
            </a:lvl9pPr>
          </a:lstStyle>
          <a:p>
            <a:endParaRPr/>
          </a:p>
        </p:txBody>
      </p:sp>
      <p:sp>
        <p:nvSpPr>
          <p:cNvPr id="96" name="Google Shape;96;g2d219056dcc_0_152"/>
          <p:cNvSpPr txBox="1">
            <a:spLocks noGrp="1"/>
          </p:cNvSpPr>
          <p:nvPr>
            <p:ph type="sldNum" idx="12"/>
          </p:nvPr>
        </p:nvSpPr>
        <p:spPr>
          <a:xfrm>
            <a:off x="17221200" y="12712700"/>
            <a:ext cx="5486400" cy="730200"/>
          </a:xfrm>
          <a:prstGeom prst="rect">
            <a:avLst/>
          </a:prstGeom>
          <a:noFill/>
          <a:ln>
            <a:noFill/>
          </a:ln>
        </p:spPr>
        <p:txBody>
          <a:bodyPr spcFirstLastPara="1" wrap="square" lIns="182850" tIns="91400" rIns="182850" bIns="91400" anchor="ctr" anchorCtr="0">
            <a:noAutofit/>
          </a:bodyPr>
          <a:lstStyle>
            <a:lvl1pPr marL="0" marR="0" lvl="0" indent="0" algn="r" rtl="0">
              <a:lnSpc>
                <a:spcPct val="100000"/>
              </a:lnSpc>
              <a:spcBef>
                <a:spcPts val="0"/>
              </a:spcBef>
              <a:spcAft>
                <a:spcPts val="0"/>
              </a:spcAft>
              <a:buClr>
                <a:srgbClr val="000000"/>
              </a:buClr>
              <a:buSzPts val="2400"/>
              <a:buFont typeface="Arial"/>
              <a:buNone/>
              <a:defRPr sz="24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2400"/>
              <a:buFont typeface="Arial"/>
              <a:buNone/>
              <a:defRPr sz="24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2400"/>
              <a:buFont typeface="Arial"/>
              <a:buNone/>
              <a:defRPr sz="24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2400"/>
              <a:buFont typeface="Arial"/>
              <a:buNone/>
              <a:defRPr sz="24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2400"/>
              <a:buFont typeface="Arial"/>
              <a:buNone/>
              <a:defRPr sz="24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2400"/>
              <a:buFont typeface="Arial"/>
              <a:buNone/>
              <a:defRPr sz="24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2400"/>
              <a:buFont typeface="Arial"/>
              <a:buNone/>
              <a:defRPr sz="24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2400"/>
              <a:buFont typeface="Arial"/>
              <a:buNone/>
              <a:defRPr sz="24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2400"/>
              <a:buFont typeface="Arial"/>
              <a:buNone/>
              <a:defRPr sz="24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97"/>
        <p:cNvGrpSpPr/>
        <p:nvPr/>
      </p:nvGrpSpPr>
      <p:grpSpPr>
        <a:xfrm>
          <a:off x="0" y="0"/>
          <a:ext cx="0" cy="0"/>
          <a:chOff x="0" y="0"/>
          <a:chExt cx="0" cy="0"/>
        </a:xfrm>
      </p:grpSpPr>
      <p:sp>
        <p:nvSpPr>
          <p:cNvPr id="98" name="Google Shape;98;g2d219056dcc_0_159"/>
          <p:cNvSpPr txBox="1">
            <a:spLocks noGrp="1"/>
          </p:cNvSpPr>
          <p:nvPr>
            <p:ph type="title"/>
          </p:nvPr>
        </p:nvSpPr>
        <p:spPr>
          <a:xfrm>
            <a:off x="1676400" y="730250"/>
            <a:ext cx="21031200" cy="2651400"/>
          </a:xfrm>
          <a:prstGeom prst="rect">
            <a:avLst/>
          </a:prstGeom>
          <a:noFill/>
          <a:ln>
            <a:noFill/>
          </a:ln>
        </p:spPr>
        <p:txBody>
          <a:bodyPr spcFirstLastPara="1" wrap="square" lIns="182850" tIns="91400" rIns="182850" bIns="91400" anchor="ctr" anchorCtr="0">
            <a:normAutofit/>
          </a:bodyPr>
          <a:lstStyle>
            <a:lvl1pPr lvl="0" algn="l" rtl="0">
              <a:lnSpc>
                <a:spcPct val="90000"/>
              </a:lnSpc>
              <a:spcBef>
                <a:spcPts val="0"/>
              </a:spcBef>
              <a:spcAft>
                <a:spcPts val="0"/>
              </a:spcAft>
              <a:buClr>
                <a:schemeClr val="dk1"/>
              </a:buClr>
              <a:buSzPts val="3600"/>
              <a:buNone/>
              <a:defRPr/>
            </a:lvl1pPr>
            <a:lvl2pPr lvl="1" algn="l" rtl="0">
              <a:lnSpc>
                <a:spcPct val="100000"/>
              </a:lnSpc>
              <a:spcBef>
                <a:spcPts val="0"/>
              </a:spcBef>
              <a:spcAft>
                <a:spcPts val="0"/>
              </a:spcAft>
              <a:buSzPts val="2800"/>
              <a:buNone/>
              <a:defRPr/>
            </a:lvl2pPr>
            <a:lvl3pPr lvl="2" algn="l" rtl="0">
              <a:lnSpc>
                <a:spcPct val="100000"/>
              </a:lnSpc>
              <a:spcBef>
                <a:spcPts val="0"/>
              </a:spcBef>
              <a:spcAft>
                <a:spcPts val="0"/>
              </a:spcAft>
              <a:buSzPts val="2800"/>
              <a:buNone/>
              <a:defRPr/>
            </a:lvl3pPr>
            <a:lvl4pPr lvl="3" algn="l" rtl="0">
              <a:lnSpc>
                <a:spcPct val="100000"/>
              </a:lnSpc>
              <a:spcBef>
                <a:spcPts val="0"/>
              </a:spcBef>
              <a:spcAft>
                <a:spcPts val="0"/>
              </a:spcAft>
              <a:buSzPts val="2800"/>
              <a:buNone/>
              <a:defRPr/>
            </a:lvl4pPr>
            <a:lvl5pPr lvl="4" algn="l" rtl="0">
              <a:lnSpc>
                <a:spcPct val="100000"/>
              </a:lnSpc>
              <a:spcBef>
                <a:spcPts val="0"/>
              </a:spcBef>
              <a:spcAft>
                <a:spcPts val="0"/>
              </a:spcAft>
              <a:buSzPts val="2800"/>
              <a:buNone/>
              <a:defRPr/>
            </a:lvl5pPr>
            <a:lvl6pPr lvl="5" algn="l" rtl="0">
              <a:lnSpc>
                <a:spcPct val="100000"/>
              </a:lnSpc>
              <a:spcBef>
                <a:spcPts val="0"/>
              </a:spcBef>
              <a:spcAft>
                <a:spcPts val="0"/>
              </a:spcAft>
              <a:buSzPts val="2800"/>
              <a:buNone/>
              <a:defRPr/>
            </a:lvl6pPr>
            <a:lvl7pPr lvl="6" algn="l" rtl="0">
              <a:lnSpc>
                <a:spcPct val="100000"/>
              </a:lnSpc>
              <a:spcBef>
                <a:spcPts val="0"/>
              </a:spcBef>
              <a:spcAft>
                <a:spcPts val="0"/>
              </a:spcAft>
              <a:buSzPts val="2800"/>
              <a:buNone/>
              <a:defRPr/>
            </a:lvl7pPr>
            <a:lvl8pPr lvl="7" algn="l" rtl="0">
              <a:lnSpc>
                <a:spcPct val="100000"/>
              </a:lnSpc>
              <a:spcBef>
                <a:spcPts val="0"/>
              </a:spcBef>
              <a:spcAft>
                <a:spcPts val="0"/>
              </a:spcAft>
              <a:buSzPts val="2800"/>
              <a:buNone/>
              <a:defRPr/>
            </a:lvl8pPr>
            <a:lvl9pPr lvl="8" algn="l" rtl="0">
              <a:lnSpc>
                <a:spcPct val="100000"/>
              </a:lnSpc>
              <a:spcBef>
                <a:spcPts val="0"/>
              </a:spcBef>
              <a:spcAft>
                <a:spcPts val="0"/>
              </a:spcAft>
              <a:buSzPts val="2800"/>
              <a:buNone/>
              <a:defRPr/>
            </a:lvl9pPr>
          </a:lstStyle>
          <a:p>
            <a:endParaRPr/>
          </a:p>
        </p:txBody>
      </p:sp>
      <p:sp>
        <p:nvSpPr>
          <p:cNvPr id="99" name="Google Shape;99;g2d219056dcc_0_159"/>
          <p:cNvSpPr txBox="1">
            <a:spLocks noGrp="1"/>
          </p:cNvSpPr>
          <p:nvPr>
            <p:ph type="body" idx="1"/>
          </p:nvPr>
        </p:nvSpPr>
        <p:spPr>
          <a:xfrm rot="5400000">
            <a:off x="7840800" y="-2513150"/>
            <a:ext cx="8702400" cy="21031200"/>
          </a:xfrm>
          <a:prstGeom prst="rect">
            <a:avLst/>
          </a:prstGeom>
          <a:noFill/>
          <a:ln>
            <a:noFill/>
          </a:ln>
        </p:spPr>
        <p:txBody>
          <a:bodyPr spcFirstLastPara="1" wrap="square" lIns="182850" tIns="91400" rIns="182850" bIns="91400" anchor="t" anchorCtr="0">
            <a:normAutofit/>
          </a:bodyPr>
          <a:lstStyle>
            <a:lvl1pPr marL="457200" lvl="0" indent="-457200" algn="l" rtl="0">
              <a:lnSpc>
                <a:spcPct val="90000"/>
              </a:lnSpc>
              <a:spcBef>
                <a:spcPts val="2000"/>
              </a:spcBef>
              <a:spcAft>
                <a:spcPts val="0"/>
              </a:spcAft>
              <a:buClr>
                <a:schemeClr val="dk1"/>
              </a:buClr>
              <a:buSzPts val="3600"/>
              <a:buChar char="•"/>
              <a:defRPr/>
            </a:lvl1pPr>
            <a:lvl2pPr marL="914400" lvl="1" indent="-457200" algn="l" rtl="0">
              <a:lnSpc>
                <a:spcPct val="90000"/>
              </a:lnSpc>
              <a:spcBef>
                <a:spcPts val="1000"/>
              </a:spcBef>
              <a:spcAft>
                <a:spcPts val="0"/>
              </a:spcAft>
              <a:buClr>
                <a:schemeClr val="dk1"/>
              </a:buClr>
              <a:buSzPts val="3600"/>
              <a:buChar char="•"/>
              <a:defRPr/>
            </a:lvl2pPr>
            <a:lvl3pPr marL="1371600" lvl="2" indent="-457200" algn="l" rtl="0">
              <a:lnSpc>
                <a:spcPct val="90000"/>
              </a:lnSpc>
              <a:spcBef>
                <a:spcPts val="1000"/>
              </a:spcBef>
              <a:spcAft>
                <a:spcPts val="0"/>
              </a:spcAft>
              <a:buClr>
                <a:schemeClr val="dk1"/>
              </a:buClr>
              <a:buSzPts val="3600"/>
              <a:buChar char="•"/>
              <a:defRPr/>
            </a:lvl3pPr>
            <a:lvl4pPr marL="1828800" lvl="3" indent="-457200" algn="l" rtl="0">
              <a:lnSpc>
                <a:spcPct val="90000"/>
              </a:lnSpc>
              <a:spcBef>
                <a:spcPts val="1000"/>
              </a:spcBef>
              <a:spcAft>
                <a:spcPts val="0"/>
              </a:spcAft>
              <a:buClr>
                <a:schemeClr val="dk1"/>
              </a:buClr>
              <a:buSzPts val="3600"/>
              <a:buChar char="•"/>
              <a:defRPr/>
            </a:lvl4pPr>
            <a:lvl5pPr marL="2286000" lvl="4" indent="-457200" algn="l" rtl="0">
              <a:lnSpc>
                <a:spcPct val="90000"/>
              </a:lnSpc>
              <a:spcBef>
                <a:spcPts val="1000"/>
              </a:spcBef>
              <a:spcAft>
                <a:spcPts val="0"/>
              </a:spcAft>
              <a:buClr>
                <a:schemeClr val="dk1"/>
              </a:buClr>
              <a:buSzPts val="3600"/>
              <a:buChar char="•"/>
              <a:defRPr/>
            </a:lvl5pPr>
            <a:lvl6pPr marL="2743200" lvl="5" indent="-457200" algn="l" rtl="0">
              <a:lnSpc>
                <a:spcPct val="90000"/>
              </a:lnSpc>
              <a:spcBef>
                <a:spcPts val="1000"/>
              </a:spcBef>
              <a:spcAft>
                <a:spcPts val="0"/>
              </a:spcAft>
              <a:buClr>
                <a:schemeClr val="dk1"/>
              </a:buClr>
              <a:buSzPts val="3600"/>
              <a:buChar char="•"/>
              <a:defRPr/>
            </a:lvl6pPr>
            <a:lvl7pPr marL="3200400" lvl="6" indent="-457200" algn="l" rtl="0">
              <a:lnSpc>
                <a:spcPct val="90000"/>
              </a:lnSpc>
              <a:spcBef>
                <a:spcPts val="1000"/>
              </a:spcBef>
              <a:spcAft>
                <a:spcPts val="0"/>
              </a:spcAft>
              <a:buClr>
                <a:schemeClr val="dk1"/>
              </a:buClr>
              <a:buSzPts val="3600"/>
              <a:buChar char="•"/>
              <a:defRPr/>
            </a:lvl7pPr>
            <a:lvl8pPr marL="3657600" lvl="7" indent="-457200" algn="l" rtl="0">
              <a:lnSpc>
                <a:spcPct val="90000"/>
              </a:lnSpc>
              <a:spcBef>
                <a:spcPts val="1000"/>
              </a:spcBef>
              <a:spcAft>
                <a:spcPts val="0"/>
              </a:spcAft>
              <a:buClr>
                <a:schemeClr val="dk1"/>
              </a:buClr>
              <a:buSzPts val="3600"/>
              <a:buChar char="•"/>
              <a:defRPr/>
            </a:lvl8pPr>
            <a:lvl9pPr marL="4114800" lvl="8" indent="-457200" algn="l" rtl="0">
              <a:lnSpc>
                <a:spcPct val="90000"/>
              </a:lnSpc>
              <a:spcBef>
                <a:spcPts val="1000"/>
              </a:spcBef>
              <a:spcAft>
                <a:spcPts val="0"/>
              </a:spcAft>
              <a:buClr>
                <a:schemeClr val="dk1"/>
              </a:buClr>
              <a:buSzPts val="3600"/>
              <a:buChar char="•"/>
              <a:defRPr/>
            </a:lvl9pPr>
          </a:lstStyle>
          <a:p>
            <a:endParaRPr/>
          </a:p>
        </p:txBody>
      </p:sp>
      <p:sp>
        <p:nvSpPr>
          <p:cNvPr id="100" name="Google Shape;100;g2d219056dcc_0_159"/>
          <p:cNvSpPr txBox="1">
            <a:spLocks noGrp="1"/>
          </p:cNvSpPr>
          <p:nvPr>
            <p:ph type="dt" idx="10"/>
          </p:nvPr>
        </p:nvSpPr>
        <p:spPr>
          <a:xfrm>
            <a:off x="1676400" y="12712700"/>
            <a:ext cx="5486400" cy="730200"/>
          </a:xfrm>
          <a:prstGeom prst="rect">
            <a:avLst/>
          </a:prstGeom>
          <a:noFill/>
          <a:ln>
            <a:noFill/>
          </a:ln>
        </p:spPr>
        <p:txBody>
          <a:bodyPr spcFirstLastPara="1" wrap="square" lIns="182850" tIns="91400" rIns="182850" bIns="91400" anchor="ctr" anchorCtr="0">
            <a:noAutofit/>
          </a:bodyPr>
          <a:lstStyle>
            <a:lvl1pPr lvl="0" algn="l" rtl="0">
              <a:lnSpc>
                <a:spcPct val="100000"/>
              </a:lnSpc>
              <a:spcBef>
                <a:spcPts val="0"/>
              </a:spcBef>
              <a:spcAft>
                <a:spcPts val="0"/>
              </a:spcAft>
              <a:buSzPts val="2800"/>
              <a:buNone/>
              <a:defRPr/>
            </a:lvl1pPr>
            <a:lvl2pPr lvl="1" algn="l" rtl="0">
              <a:lnSpc>
                <a:spcPct val="100000"/>
              </a:lnSpc>
              <a:spcBef>
                <a:spcPts val="0"/>
              </a:spcBef>
              <a:spcAft>
                <a:spcPts val="0"/>
              </a:spcAft>
              <a:buSzPts val="2800"/>
              <a:buNone/>
              <a:defRPr/>
            </a:lvl2pPr>
            <a:lvl3pPr lvl="2" algn="l" rtl="0">
              <a:lnSpc>
                <a:spcPct val="100000"/>
              </a:lnSpc>
              <a:spcBef>
                <a:spcPts val="0"/>
              </a:spcBef>
              <a:spcAft>
                <a:spcPts val="0"/>
              </a:spcAft>
              <a:buSzPts val="2800"/>
              <a:buNone/>
              <a:defRPr/>
            </a:lvl3pPr>
            <a:lvl4pPr lvl="3" algn="l" rtl="0">
              <a:lnSpc>
                <a:spcPct val="100000"/>
              </a:lnSpc>
              <a:spcBef>
                <a:spcPts val="0"/>
              </a:spcBef>
              <a:spcAft>
                <a:spcPts val="0"/>
              </a:spcAft>
              <a:buSzPts val="2800"/>
              <a:buNone/>
              <a:defRPr/>
            </a:lvl4pPr>
            <a:lvl5pPr lvl="4" algn="l" rtl="0">
              <a:lnSpc>
                <a:spcPct val="100000"/>
              </a:lnSpc>
              <a:spcBef>
                <a:spcPts val="0"/>
              </a:spcBef>
              <a:spcAft>
                <a:spcPts val="0"/>
              </a:spcAft>
              <a:buSzPts val="2800"/>
              <a:buNone/>
              <a:defRPr/>
            </a:lvl5pPr>
            <a:lvl6pPr lvl="5" algn="l" rtl="0">
              <a:lnSpc>
                <a:spcPct val="100000"/>
              </a:lnSpc>
              <a:spcBef>
                <a:spcPts val="0"/>
              </a:spcBef>
              <a:spcAft>
                <a:spcPts val="0"/>
              </a:spcAft>
              <a:buSzPts val="2800"/>
              <a:buNone/>
              <a:defRPr/>
            </a:lvl6pPr>
            <a:lvl7pPr lvl="6" algn="l" rtl="0">
              <a:lnSpc>
                <a:spcPct val="100000"/>
              </a:lnSpc>
              <a:spcBef>
                <a:spcPts val="0"/>
              </a:spcBef>
              <a:spcAft>
                <a:spcPts val="0"/>
              </a:spcAft>
              <a:buSzPts val="2800"/>
              <a:buNone/>
              <a:defRPr/>
            </a:lvl7pPr>
            <a:lvl8pPr lvl="7" algn="l" rtl="0">
              <a:lnSpc>
                <a:spcPct val="100000"/>
              </a:lnSpc>
              <a:spcBef>
                <a:spcPts val="0"/>
              </a:spcBef>
              <a:spcAft>
                <a:spcPts val="0"/>
              </a:spcAft>
              <a:buSzPts val="2800"/>
              <a:buNone/>
              <a:defRPr/>
            </a:lvl8pPr>
            <a:lvl9pPr lvl="8" algn="l" rtl="0">
              <a:lnSpc>
                <a:spcPct val="100000"/>
              </a:lnSpc>
              <a:spcBef>
                <a:spcPts val="0"/>
              </a:spcBef>
              <a:spcAft>
                <a:spcPts val="0"/>
              </a:spcAft>
              <a:buSzPts val="2800"/>
              <a:buNone/>
              <a:defRPr/>
            </a:lvl9pPr>
          </a:lstStyle>
          <a:p>
            <a:endParaRPr/>
          </a:p>
        </p:txBody>
      </p:sp>
      <p:sp>
        <p:nvSpPr>
          <p:cNvPr id="101" name="Google Shape;101;g2d219056dcc_0_159"/>
          <p:cNvSpPr txBox="1">
            <a:spLocks noGrp="1"/>
          </p:cNvSpPr>
          <p:nvPr>
            <p:ph type="ftr" idx="11"/>
          </p:nvPr>
        </p:nvSpPr>
        <p:spPr>
          <a:xfrm>
            <a:off x="8077200" y="12712700"/>
            <a:ext cx="8229600" cy="730200"/>
          </a:xfrm>
          <a:prstGeom prst="rect">
            <a:avLst/>
          </a:prstGeom>
          <a:noFill/>
          <a:ln>
            <a:noFill/>
          </a:ln>
        </p:spPr>
        <p:txBody>
          <a:bodyPr spcFirstLastPara="1" wrap="square" lIns="182850" tIns="91400" rIns="182850" bIns="91400" anchor="ctr" anchorCtr="0">
            <a:noAutofit/>
          </a:bodyPr>
          <a:lstStyle>
            <a:lvl1pPr lvl="0" algn="ctr" rtl="0">
              <a:lnSpc>
                <a:spcPct val="100000"/>
              </a:lnSpc>
              <a:spcBef>
                <a:spcPts val="0"/>
              </a:spcBef>
              <a:spcAft>
                <a:spcPts val="0"/>
              </a:spcAft>
              <a:buSzPts val="2800"/>
              <a:buNone/>
              <a:defRPr/>
            </a:lvl1pPr>
            <a:lvl2pPr lvl="1" algn="l" rtl="0">
              <a:lnSpc>
                <a:spcPct val="100000"/>
              </a:lnSpc>
              <a:spcBef>
                <a:spcPts val="0"/>
              </a:spcBef>
              <a:spcAft>
                <a:spcPts val="0"/>
              </a:spcAft>
              <a:buSzPts val="2800"/>
              <a:buNone/>
              <a:defRPr/>
            </a:lvl2pPr>
            <a:lvl3pPr lvl="2" algn="l" rtl="0">
              <a:lnSpc>
                <a:spcPct val="100000"/>
              </a:lnSpc>
              <a:spcBef>
                <a:spcPts val="0"/>
              </a:spcBef>
              <a:spcAft>
                <a:spcPts val="0"/>
              </a:spcAft>
              <a:buSzPts val="2800"/>
              <a:buNone/>
              <a:defRPr/>
            </a:lvl3pPr>
            <a:lvl4pPr lvl="3" algn="l" rtl="0">
              <a:lnSpc>
                <a:spcPct val="100000"/>
              </a:lnSpc>
              <a:spcBef>
                <a:spcPts val="0"/>
              </a:spcBef>
              <a:spcAft>
                <a:spcPts val="0"/>
              </a:spcAft>
              <a:buSzPts val="2800"/>
              <a:buNone/>
              <a:defRPr/>
            </a:lvl4pPr>
            <a:lvl5pPr lvl="4" algn="l" rtl="0">
              <a:lnSpc>
                <a:spcPct val="100000"/>
              </a:lnSpc>
              <a:spcBef>
                <a:spcPts val="0"/>
              </a:spcBef>
              <a:spcAft>
                <a:spcPts val="0"/>
              </a:spcAft>
              <a:buSzPts val="2800"/>
              <a:buNone/>
              <a:defRPr/>
            </a:lvl5pPr>
            <a:lvl6pPr lvl="5" algn="l" rtl="0">
              <a:lnSpc>
                <a:spcPct val="100000"/>
              </a:lnSpc>
              <a:spcBef>
                <a:spcPts val="0"/>
              </a:spcBef>
              <a:spcAft>
                <a:spcPts val="0"/>
              </a:spcAft>
              <a:buSzPts val="2800"/>
              <a:buNone/>
              <a:defRPr/>
            </a:lvl6pPr>
            <a:lvl7pPr lvl="6" algn="l" rtl="0">
              <a:lnSpc>
                <a:spcPct val="100000"/>
              </a:lnSpc>
              <a:spcBef>
                <a:spcPts val="0"/>
              </a:spcBef>
              <a:spcAft>
                <a:spcPts val="0"/>
              </a:spcAft>
              <a:buSzPts val="2800"/>
              <a:buNone/>
              <a:defRPr/>
            </a:lvl7pPr>
            <a:lvl8pPr lvl="7" algn="l" rtl="0">
              <a:lnSpc>
                <a:spcPct val="100000"/>
              </a:lnSpc>
              <a:spcBef>
                <a:spcPts val="0"/>
              </a:spcBef>
              <a:spcAft>
                <a:spcPts val="0"/>
              </a:spcAft>
              <a:buSzPts val="2800"/>
              <a:buNone/>
              <a:defRPr/>
            </a:lvl8pPr>
            <a:lvl9pPr lvl="8" algn="l" rtl="0">
              <a:lnSpc>
                <a:spcPct val="100000"/>
              </a:lnSpc>
              <a:spcBef>
                <a:spcPts val="0"/>
              </a:spcBef>
              <a:spcAft>
                <a:spcPts val="0"/>
              </a:spcAft>
              <a:buSzPts val="2800"/>
              <a:buNone/>
              <a:defRPr/>
            </a:lvl9pPr>
          </a:lstStyle>
          <a:p>
            <a:endParaRPr/>
          </a:p>
        </p:txBody>
      </p:sp>
      <p:sp>
        <p:nvSpPr>
          <p:cNvPr id="102" name="Google Shape;102;g2d219056dcc_0_159"/>
          <p:cNvSpPr txBox="1">
            <a:spLocks noGrp="1"/>
          </p:cNvSpPr>
          <p:nvPr>
            <p:ph type="sldNum" idx="12"/>
          </p:nvPr>
        </p:nvSpPr>
        <p:spPr>
          <a:xfrm>
            <a:off x="17221200" y="12712700"/>
            <a:ext cx="5486400" cy="730200"/>
          </a:xfrm>
          <a:prstGeom prst="rect">
            <a:avLst/>
          </a:prstGeom>
          <a:noFill/>
          <a:ln>
            <a:noFill/>
          </a:ln>
        </p:spPr>
        <p:txBody>
          <a:bodyPr spcFirstLastPara="1" wrap="square" lIns="182850" tIns="91400" rIns="182850" bIns="91400" anchor="ctr" anchorCtr="0">
            <a:noAutofit/>
          </a:bodyPr>
          <a:lstStyle>
            <a:lvl1pPr marL="0" marR="0" lvl="0" indent="0" algn="r" rtl="0">
              <a:lnSpc>
                <a:spcPct val="100000"/>
              </a:lnSpc>
              <a:spcBef>
                <a:spcPts val="0"/>
              </a:spcBef>
              <a:spcAft>
                <a:spcPts val="0"/>
              </a:spcAft>
              <a:buClr>
                <a:srgbClr val="000000"/>
              </a:buClr>
              <a:buSzPts val="2400"/>
              <a:buFont typeface="Arial"/>
              <a:buNone/>
              <a:defRPr sz="24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2400"/>
              <a:buFont typeface="Arial"/>
              <a:buNone/>
              <a:defRPr sz="24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2400"/>
              <a:buFont typeface="Arial"/>
              <a:buNone/>
              <a:defRPr sz="24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2400"/>
              <a:buFont typeface="Arial"/>
              <a:buNone/>
              <a:defRPr sz="24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2400"/>
              <a:buFont typeface="Arial"/>
              <a:buNone/>
              <a:defRPr sz="24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2400"/>
              <a:buFont typeface="Arial"/>
              <a:buNone/>
              <a:defRPr sz="24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2400"/>
              <a:buFont typeface="Arial"/>
              <a:buNone/>
              <a:defRPr sz="24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2400"/>
              <a:buFont typeface="Arial"/>
              <a:buNone/>
              <a:defRPr sz="24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2400"/>
              <a:buFont typeface="Arial"/>
              <a:buNone/>
              <a:defRPr sz="24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103"/>
        <p:cNvGrpSpPr/>
        <p:nvPr/>
      </p:nvGrpSpPr>
      <p:grpSpPr>
        <a:xfrm>
          <a:off x="0" y="0"/>
          <a:ext cx="0" cy="0"/>
          <a:chOff x="0" y="0"/>
          <a:chExt cx="0" cy="0"/>
        </a:xfrm>
      </p:grpSpPr>
      <p:sp>
        <p:nvSpPr>
          <p:cNvPr id="104" name="Google Shape;104;g2d219056dcc_0_165"/>
          <p:cNvSpPr txBox="1">
            <a:spLocks noGrp="1"/>
          </p:cNvSpPr>
          <p:nvPr>
            <p:ph type="title"/>
          </p:nvPr>
        </p:nvSpPr>
        <p:spPr>
          <a:xfrm rot="5400000">
            <a:off x="14266800" y="3913250"/>
            <a:ext cx="11623800" cy="5257800"/>
          </a:xfrm>
          <a:prstGeom prst="rect">
            <a:avLst/>
          </a:prstGeom>
          <a:noFill/>
          <a:ln>
            <a:noFill/>
          </a:ln>
        </p:spPr>
        <p:txBody>
          <a:bodyPr spcFirstLastPara="1" wrap="square" lIns="182850" tIns="91400" rIns="182850" bIns="91400" anchor="ctr" anchorCtr="0">
            <a:normAutofit/>
          </a:bodyPr>
          <a:lstStyle>
            <a:lvl1pPr lvl="0" algn="l" rtl="0">
              <a:lnSpc>
                <a:spcPct val="90000"/>
              </a:lnSpc>
              <a:spcBef>
                <a:spcPts val="0"/>
              </a:spcBef>
              <a:spcAft>
                <a:spcPts val="0"/>
              </a:spcAft>
              <a:buClr>
                <a:schemeClr val="dk1"/>
              </a:buClr>
              <a:buSzPts val="3600"/>
              <a:buNone/>
              <a:defRPr/>
            </a:lvl1pPr>
            <a:lvl2pPr lvl="1" algn="l" rtl="0">
              <a:lnSpc>
                <a:spcPct val="100000"/>
              </a:lnSpc>
              <a:spcBef>
                <a:spcPts val="0"/>
              </a:spcBef>
              <a:spcAft>
                <a:spcPts val="0"/>
              </a:spcAft>
              <a:buSzPts val="2800"/>
              <a:buNone/>
              <a:defRPr/>
            </a:lvl2pPr>
            <a:lvl3pPr lvl="2" algn="l" rtl="0">
              <a:lnSpc>
                <a:spcPct val="100000"/>
              </a:lnSpc>
              <a:spcBef>
                <a:spcPts val="0"/>
              </a:spcBef>
              <a:spcAft>
                <a:spcPts val="0"/>
              </a:spcAft>
              <a:buSzPts val="2800"/>
              <a:buNone/>
              <a:defRPr/>
            </a:lvl3pPr>
            <a:lvl4pPr lvl="3" algn="l" rtl="0">
              <a:lnSpc>
                <a:spcPct val="100000"/>
              </a:lnSpc>
              <a:spcBef>
                <a:spcPts val="0"/>
              </a:spcBef>
              <a:spcAft>
                <a:spcPts val="0"/>
              </a:spcAft>
              <a:buSzPts val="2800"/>
              <a:buNone/>
              <a:defRPr/>
            </a:lvl4pPr>
            <a:lvl5pPr lvl="4" algn="l" rtl="0">
              <a:lnSpc>
                <a:spcPct val="100000"/>
              </a:lnSpc>
              <a:spcBef>
                <a:spcPts val="0"/>
              </a:spcBef>
              <a:spcAft>
                <a:spcPts val="0"/>
              </a:spcAft>
              <a:buSzPts val="2800"/>
              <a:buNone/>
              <a:defRPr/>
            </a:lvl5pPr>
            <a:lvl6pPr lvl="5" algn="l" rtl="0">
              <a:lnSpc>
                <a:spcPct val="100000"/>
              </a:lnSpc>
              <a:spcBef>
                <a:spcPts val="0"/>
              </a:spcBef>
              <a:spcAft>
                <a:spcPts val="0"/>
              </a:spcAft>
              <a:buSzPts val="2800"/>
              <a:buNone/>
              <a:defRPr/>
            </a:lvl6pPr>
            <a:lvl7pPr lvl="6" algn="l" rtl="0">
              <a:lnSpc>
                <a:spcPct val="100000"/>
              </a:lnSpc>
              <a:spcBef>
                <a:spcPts val="0"/>
              </a:spcBef>
              <a:spcAft>
                <a:spcPts val="0"/>
              </a:spcAft>
              <a:buSzPts val="2800"/>
              <a:buNone/>
              <a:defRPr/>
            </a:lvl7pPr>
            <a:lvl8pPr lvl="7" algn="l" rtl="0">
              <a:lnSpc>
                <a:spcPct val="100000"/>
              </a:lnSpc>
              <a:spcBef>
                <a:spcPts val="0"/>
              </a:spcBef>
              <a:spcAft>
                <a:spcPts val="0"/>
              </a:spcAft>
              <a:buSzPts val="2800"/>
              <a:buNone/>
              <a:defRPr/>
            </a:lvl8pPr>
            <a:lvl9pPr lvl="8" algn="l" rtl="0">
              <a:lnSpc>
                <a:spcPct val="100000"/>
              </a:lnSpc>
              <a:spcBef>
                <a:spcPts val="0"/>
              </a:spcBef>
              <a:spcAft>
                <a:spcPts val="0"/>
              </a:spcAft>
              <a:buSzPts val="2800"/>
              <a:buNone/>
              <a:defRPr/>
            </a:lvl9pPr>
          </a:lstStyle>
          <a:p>
            <a:endParaRPr/>
          </a:p>
        </p:txBody>
      </p:sp>
      <p:sp>
        <p:nvSpPr>
          <p:cNvPr id="105" name="Google Shape;105;g2d219056dcc_0_165"/>
          <p:cNvSpPr txBox="1">
            <a:spLocks noGrp="1"/>
          </p:cNvSpPr>
          <p:nvPr>
            <p:ph type="body" idx="1"/>
          </p:nvPr>
        </p:nvSpPr>
        <p:spPr>
          <a:xfrm rot="5400000">
            <a:off x="3598800" y="-1192150"/>
            <a:ext cx="11623800" cy="15468600"/>
          </a:xfrm>
          <a:prstGeom prst="rect">
            <a:avLst/>
          </a:prstGeom>
          <a:noFill/>
          <a:ln>
            <a:noFill/>
          </a:ln>
        </p:spPr>
        <p:txBody>
          <a:bodyPr spcFirstLastPara="1" wrap="square" lIns="182850" tIns="91400" rIns="182850" bIns="91400" anchor="t" anchorCtr="0">
            <a:normAutofit/>
          </a:bodyPr>
          <a:lstStyle>
            <a:lvl1pPr marL="457200" lvl="0" indent="-457200" algn="l" rtl="0">
              <a:lnSpc>
                <a:spcPct val="90000"/>
              </a:lnSpc>
              <a:spcBef>
                <a:spcPts val="2000"/>
              </a:spcBef>
              <a:spcAft>
                <a:spcPts val="0"/>
              </a:spcAft>
              <a:buClr>
                <a:schemeClr val="dk1"/>
              </a:buClr>
              <a:buSzPts val="3600"/>
              <a:buChar char="•"/>
              <a:defRPr/>
            </a:lvl1pPr>
            <a:lvl2pPr marL="914400" lvl="1" indent="-457200" algn="l" rtl="0">
              <a:lnSpc>
                <a:spcPct val="90000"/>
              </a:lnSpc>
              <a:spcBef>
                <a:spcPts val="1000"/>
              </a:spcBef>
              <a:spcAft>
                <a:spcPts val="0"/>
              </a:spcAft>
              <a:buClr>
                <a:schemeClr val="dk1"/>
              </a:buClr>
              <a:buSzPts val="3600"/>
              <a:buChar char="•"/>
              <a:defRPr/>
            </a:lvl2pPr>
            <a:lvl3pPr marL="1371600" lvl="2" indent="-457200" algn="l" rtl="0">
              <a:lnSpc>
                <a:spcPct val="90000"/>
              </a:lnSpc>
              <a:spcBef>
                <a:spcPts val="1000"/>
              </a:spcBef>
              <a:spcAft>
                <a:spcPts val="0"/>
              </a:spcAft>
              <a:buClr>
                <a:schemeClr val="dk1"/>
              </a:buClr>
              <a:buSzPts val="3600"/>
              <a:buChar char="•"/>
              <a:defRPr/>
            </a:lvl3pPr>
            <a:lvl4pPr marL="1828800" lvl="3" indent="-457200" algn="l" rtl="0">
              <a:lnSpc>
                <a:spcPct val="90000"/>
              </a:lnSpc>
              <a:spcBef>
                <a:spcPts val="1000"/>
              </a:spcBef>
              <a:spcAft>
                <a:spcPts val="0"/>
              </a:spcAft>
              <a:buClr>
                <a:schemeClr val="dk1"/>
              </a:buClr>
              <a:buSzPts val="3600"/>
              <a:buChar char="•"/>
              <a:defRPr/>
            </a:lvl4pPr>
            <a:lvl5pPr marL="2286000" lvl="4" indent="-457200" algn="l" rtl="0">
              <a:lnSpc>
                <a:spcPct val="90000"/>
              </a:lnSpc>
              <a:spcBef>
                <a:spcPts val="1000"/>
              </a:spcBef>
              <a:spcAft>
                <a:spcPts val="0"/>
              </a:spcAft>
              <a:buClr>
                <a:schemeClr val="dk1"/>
              </a:buClr>
              <a:buSzPts val="3600"/>
              <a:buChar char="•"/>
              <a:defRPr/>
            </a:lvl5pPr>
            <a:lvl6pPr marL="2743200" lvl="5" indent="-457200" algn="l" rtl="0">
              <a:lnSpc>
                <a:spcPct val="90000"/>
              </a:lnSpc>
              <a:spcBef>
                <a:spcPts val="1000"/>
              </a:spcBef>
              <a:spcAft>
                <a:spcPts val="0"/>
              </a:spcAft>
              <a:buClr>
                <a:schemeClr val="dk1"/>
              </a:buClr>
              <a:buSzPts val="3600"/>
              <a:buChar char="•"/>
              <a:defRPr/>
            </a:lvl6pPr>
            <a:lvl7pPr marL="3200400" lvl="6" indent="-457200" algn="l" rtl="0">
              <a:lnSpc>
                <a:spcPct val="90000"/>
              </a:lnSpc>
              <a:spcBef>
                <a:spcPts val="1000"/>
              </a:spcBef>
              <a:spcAft>
                <a:spcPts val="0"/>
              </a:spcAft>
              <a:buClr>
                <a:schemeClr val="dk1"/>
              </a:buClr>
              <a:buSzPts val="3600"/>
              <a:buChar char="•"/>
              <a:defRPr/>
            </a:lvl7pPr>
            <a:lvl8pPr marL="3657600" lvl="7" indent="-457200" algn="l" rtl="0">
              <a:lnSpc>
                <a:spcPct val="90000"/>
              </a:lnSpc>
              <a:spcBef>
                <a:spcPts val="1000"/>
              </a:spcBef>
              <a:spcAft>
                <a:spcPts val="0"/>
              </a:spcAft>
              <a:buClr>
                <a:schemeClr val="dk1"/>
              </a:buClr>
              <a:buSzPts val="3600"/>
              <a:buChar char="•"/>
              <a:defRPr/>
            </a:lvl8pPr>
            <a:lvl9pPr marL="4114800" lvl="8" indent="-457200" algn="l" rtl="0">
              <a:lnSpc>
                <a:spcPct val="90000"/>
              </a:lnSpc>
              <a:spcBef>
                <a:spcPts val="1000"/>
              </a:spcBef>
              <a:spcAft>
                <a:spcPts val="0"/>
              </a:spcAft>
              <a:buClr>
                <a:schemeClr val="dk1"/>
              </a:buClr>
              <a:buSzPts val="3600"/>
              <a:buChar char="•"/>
              <a:defRPr/>
            </a:lvl9pPr>
          </a:lstStyle>
          <a:p>
            <a:endParaRPr/>
          </a:p>
        </p:txBody>
      </p:sp>
      <p:sp>
        <p:nvSpPr>
          <p:cNvPr id="106" name="Google Shape;106;g2d219056dcc_0_165"/>
          <p:cNvSpPr txBox="1">
            <a:spLocks noGrp="1"/>
          </p:cNvSpPr>
          <p:nvPr>
            <p:ph type="dt" idx="10"/>
          </p:nvPr>
        </p:nvSpPr>
        <p:spPr>
          <a:xfrm>
            <a:off x="1676400" y="12712700"/>
            <a:ext cx="5486400" cy="730200"/>
          </a:xfrm>
          <a:prstGeom prst="rect">
            <a:avLst/>
          </a:prstGeom>
          <a:noFill/>
          <a:ln>
            <a:noFill/>
          </a:ln>
        </p:spPr>
        <p:txBody>
          <a:bodyPr spcFirstLastPara="1" wrap="square" lIns="182850" tIns="91400" rIns="182850" bIns="91400" anchor="ctr" anchorCtr="0">
            <a:noAutofit/>
          </a:bodyPr>
          <a:lstStyle>
            <a:lvl1pPr lvl="0" algn="l" rtl="0">
              <a:lnSpc>
                <a:spcPct val="100000"/>
              </a:lnSpc>
              <a:spcBef>
                <a:spcPts val="0"/>
              </a:spcBef>
              <a:spcAft>
                <a:spcPts val="0"/>
              </a:spcAft>
              <a:buSzPts val="2800"/>
              <a:buNone/>
              <a:defRPr/>
            </a:lvl1pPr>
            <a:lvl2pPr lvl="1" algn="l" rtl="0">
              <a:lnSpc>
                <a:spcPct val="100000"/>
              </a:lnSpc>
              <a:spcBef>
                <a:spcPts val="0"/>
              </a:spcBef>
              <a:spcAft>
                <a:spcPts val="0"/>
              </a:spcAft>
              <a:buSzPts val="2800"/>
              <a:buNone/>
              <a:defRPr/>
            </a:lvl2pPr>
            <a:lvl3pPr lvl="2" algn="l" rtl="0">
              <a:lnSpc>
                <a:spcPct val="100000"/>
              </a:lnSpc>
              <a:spcBef>
                <a:spcPts val="0"/>
              </a:spcBef>
              <a:spcAft>
                <a:spcPts val="0"/>
              </a:spcAft>
              <a:buSzPts val="2800"/>
              <a:buNone/>
              <a:defRPr/>
            </a:lvl3pPr>
            <a:lvl4pPr lvl="3" algn="l" rtl="0">
              <a:lnSpc>
                <a:spcPct val="100000"/>
              </a:lnSpc>
              <a:spcBef>
                <a:spcPts val="0"/>
              </a:spcBef>
              <a:spcAft>
                <a:spcPts val="0"/>
              </a:spcAft>
              <a:buSzPts val="2800"/>
              <a:buNone/>
              <a:defRPr/>
            </a:lvl4pPr>
            <a:lvl5pPr lvl="4" algn="l" rtl="0">
              <a:lnSpc>
                <a:spcPct val="100000"/>
              </a:lnSpc>
              <a:spcBef>
                <a:spcPts val="0"/>
              </a:spcBef>
              <a:spcAft>
                <a:spcPts val="0"/>
              </a:spcAft>
              <a:buSzPts val="2800"/>
              <a:buNone/>
              <a:defRPr/>
            </a:lvl5pPr>
            <a:lvl6pPr lvl="5" algn="l" rtl="0">
              <a:lnSpc>
                <a:spcPct val="100000"/>
              </a:lnSpc>
              <a:spcBef>
                <a:spcPts val="0"/>
              </a:spcBef>
              <a:spcAft>
                <a:spcPts val="0"/>
              </a:spcAft>
              <a:buSzPts val="2800"/>
              <a:buNone/>
              <a:defRPr/>
            </a:lvl6pPr>
            <a:lvl7pPr lvl="6" algn="l" rtl="0">
              <a:lnSpc>
                <a:spcPct val="100000"/>
              </a:lnSpc>
              <a:spcBef>
                <a:spcPts val="0"/>
              </a:spcBef>
              <a:spcAft>
                <a:spcPts val="0"/>
              </a:spcAft>
              <a:buSzPts val="2800"/>
              <a:buNone/>
              <a:defRPr/>
            </a:lvl7pPr>
            <a:lvl8pPr lvl="7" algn="l" rtl="0">
              <a:lnSpc>
                <a:spcPct val="100000"/>
              </a:lnSpc>
              <a:spcBef>
                <a:spcPts val="0"/>
              </a:spcBef>
              <a:spcAft>
                <a:spcPts val="0"/>
              </a:spcAft>
              <a:buSzPts val="2800"/>
              <a:buNone/>
              <a:defRPr/>
            </a:lvl8pPr>
            <a:lvl9pPr lvl="8" algn="l" rtl="0">
              <a:lnSpc>
                <a:spcPct val="100000"/>
              </a:lnSpc>
              <a:spcBef>
                <a:spcPts val="0"/>
              </a:spcBef>
              <a:spcAft>
                <a:spcPts val="0"/>
              </a:spcAft>
              <a:buSzPts val="2800"/>
              <a:buNone/>
              <a:defRPr/>
            </a:lvl9pPr>
          </a:lstStyle>
          <a:p>
            <a:endParaRPr/>
          </a:p>
        </p:txBody>
      </p:sp>
      <p:sp>
        <p:nvSpPr>
          <p:cNvPr id="107" name="Google Shape;107;g2d219056dcc_0_165"/>
          <p:cNvSpPr txBox="1">
            <a:spLocks noGrp="1"/>
          </p:cNvSpPr>
          <p:nvPr>
            <p:ph type="ftr" idx="11"/>
          </p:nvPr>
        </p:nvSpPr>
        <p:spPr>
          <a:xfrm>
            <a:off x="8077200" y="12712700"/>
            <a:ext cx="8229600" cy="730200"/>
          </a:xfrm>
          <a:prstGeom prst="rect">
            <a:avLst/>
          </a:prstGeom>
          <a:noFill/>
          <a:ln>
            <a:noFill/>
          </a:ln>
        </p:spPr>
        <p:txBody>
          <a:bodyPr spcFirstLastPara="1" wrap="square" lIns="182850" tIns="91400" rIns="182850" bIns="91400" anchor="ctr" anchorCtr="0">
            <a:noAutofit/>
          </a:bodyPr>
          <a:lstStyle>
            <a:lvl1pPr lvl="0" algn="ctr" rtl="0">
              <a:lnSpc>
                <a:spcPct val="100000"/>
              </a:lnSpc>
              <a:spcBef>
                <a:spcPts val="0"/>
              </a:spcBef>
              <a:spcAft>
                <a:spcPts val="0"/>
              </a:spcAft>
              <a:buSzPts val="2800"/>
              <a:buNone/>
              <a:defRPr/>
            </a:lvl1pPr>
            <a:lvl2pPr lvl="1" algn="l" rtl="0">
              <a:lnSpc>
                <a:spcPct val="100000"/>
              </a:lnSpc>
              <a:spcBef>
                <a:spcPts val="0"/>
              </a:spcBef>
              <a:spcAft>
                <a:spcPts val="0"/>
              </a:spcAft>
              <a:buSzPts val="2800"/>
              <a:buNone/>
              <a:defRPr/>
            </a:lvl2pPr>
            <a:lvl3pPr lvl="2" algn="l" rtl="0">
              <a:lnSpc>
                <a:spcPct val="100000"/>
              </a:lnSpc>
              <a:spcBef>
                <a:spcPts val="0"/>
              </a:spcBef>
              <a:spcAft>
                <a:spcPts val="0"/>
              </a:spcAft>
              <a:buSzPts val="2800"/>
              <a:buNone/>
              <a:defRPr/>
            </a:lvl3pPr>
            <a:lvl4pPr lvl="3" algn="l" rtl="0">
              <a:lnSpc>
                <a:spcPct val="100000"/>
              </a:lnSpc>
              <a:spcBef>
                <a:spcPts val="0"/>
              </a:spcBef>
              <a:spcAft>
                <a:spcPts val="0"/>
              </a:spcAft>
              <a:buSzPts val="2800"/>
              <a:buNone/>
              <a:defRPr/>
            </a:lvl4pPr>
            <a:lvl5pPr lvl="4" algn="l" rtl="0">
              <a:lnSpc>
                <a:spcPct val="100000"/>
              </a:lnSpc>
              <a:spcBef>
                <a:spcPts val="0"/>
              </a:spcBef>
              <a:spcAft>
                <a:spcPts val="0"/>
              </a:spcAft>
              <a:buSzPts val="2800"/>
              <a:buNone/>
              <a:defRPr/>
            </a:lvl5pPr>
            <a:lvl6pPr lvl="5" algn="l" rtl="0">
              <a:lnSpc>
                <a:spcPct val="100000"/>
              </a:lnSpc>
              <a:spcBef>
                <a:spcPts val="0"/>
              </a:spcBef>
              <a:spcAft>
                <a:spcPts val="0"/>
              </a:spcAft>
              <a:buSzPts val="2800"/>
              <a:buNone/>
              <a:defRPr/>
            </a:lvl6pPr>
            <a:lvl7pPr lvl="6" algn="l" rtl="0">
              <a:lnSpc>
                <a:spcPct val="100000"/>
              </a:lnSpc>
              <a:spcBef>
                <a:spcPts val="0"/>
              </a:spcBef>
              <a:spcAft>
                <a:spcPts val="0"/>
              </a:spcAft>
              <a:buSzPts val="2800"/>
              <a:buNone/>
              <a:defRPr/>
            </a:lvl7pPr>
            <a:lvl8pPr lvl="7" algn="l" rtl="0">
              <a:lnSpc>
                <a:spcPct val="100000"/>
              </a:lnSpc>
              <a:spcBef>
                <a:spcPts val="0"/>
              </a:spcBef>
              <a:spcAft>
                <a:spcPts val="0"/>
              </a:spcAft>
              <a:buSzPts val="2800"/>
              <a:buNone/>
              <a:defRPr/>
            </a:lvl8pPr>
            <a:lvl9pPr lvl="8" algn="l" rtl="0">
              <a:lnSpc>
                <a:spcPct val="100000"/>
              </a:lnSpc>
              <a:spcBef>
                <a:spcPts val="0"/>
              </a:spcBef>
              <a:spcAft>
                <a:spcPts val="0"/>
              </a:spcAft>
              <a:buSzPts val="2800"/>
              <a:buNone/>
              <a:defRPr/>
            </a:lvl9pPr>
          </a:lstStyle>
          <a:p>
            <a:endParaRPr/>
          </a:p>
        </p:txBody>
      </p:sp>
      <p:sp>
        <p:nvSpPr>
          <p:cNvPr id="108" name="Google Shape;108;g2d219056dcc_0_165"/>
          <p:cNvSpPr txBox="1">
            <a:spLocks noGrp="1"/>
          </p:cNvSpPr>
          <p:nvPr>
            <p:ph type="sldNum" idx="12"/>
          </p:nvPr>
        </p:nvSpPr>
        <p:spPr>
          <a:xfrm>
            <a:off x="17221200" y="12712700"/>
            <a:ext cx="5486400" cy="730200"/>
          </a:xfrm>
          <a:prstGeom prst="rect">
            <a:avLst/>
          </a:prstGeom>
          <a:noFill/>
          <a:ln>
            <a:noFill/>
          </a:ln>
        </p:spPr>
        <p:txBody>
          <a:bodyPr spcFirstLastPara="1" wrap="square" lIns="182850" tIns="91400" rIns="182850" bIns="91400" anchor="ctr" anchorCtr="0">
            <a:noAutofit/>
          </a:bodyPr>
          <a:lstStyle>
            <a:lvl1pPr marL="0" marR="0" lvl="0" indent="0" algn="r" rtl="0">
              <a:lnSpc>
                <a:spcPct val="100000"/>
              </a:lnSpc>
              <a:spcBef>
                <a:spcPts val="0"/>
              </a:spcBef>
              <a:spcAft>
                <a:spcPts val="0"/>
              </a:spcAft>
              <a:buClr>
                <a:srgbClr val="000000"/>
              </a:buClr>
              <a:buSzPts val="2400"/>
              <a:buFont typeface="Arial"/>
              <a:buNone/>
              <a:defRPr sz="24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2400"/>
              <a:buFont typeface="Arial"/>
              <a:buNone/>
              <a:defRPr sz="24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2400"/>
              <a:buFont typeface="Arial"/>
              <a:buNone/>
              <a:defRPr sz="24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2400"/>
              <a:buFont typeface="Arial"/>
              <a:buNone/>
              <a:defRPr sz="24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2400"/>
              <a:buFont typeface="Arial"/>
              <a:buNone/>
              <a:defRPr sz="24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2400"/>
              <a:buFont typeface="Arial"/>
              <a:buNone/>
              <a:defRPr sz="24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2400"/>
              <a:buFont typeface="Arial"/>
              <a:buNone/>
              <a:defRPr sz="24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2400"/>
              <a:buFont typeface="Arial"/>
              <a:buNone/>
              <a:defRPr sz="24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2400"/>
              <a:buFont typeface="Arial"/>
              <a:buNone/>
              <a:defRPr sz="24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3.xml"/><Relationship Id="rId3" Type="http://schemas.openxmlformats.org/officeDocument/2006/relationships/slideLayout" Target="../slideLayouts/slideLayout8.xml"/><Relationship Id="rId7" Type="http://schemas.openxmlformats.org/officeDocument/2006/relationships/slideLayout" Target="../slideLayouts/slideLayout12.xml"/><Relationship Id="rId12" Type="http://schemas.openxmlformats.org/officeDocument/2006/relationships/theme" Target="../theme/theme2.xml"/><Relationship Id="rId2" Type="http://schemas.openxmlformats.org/officeDocument/2006/relationships/slideLayout" Target="../slideLayouts/slideLayout7.xml"/><Relationship Id="rId1" Type="http://schemas.openxmlformats.org/officeDocument/2006/relationships/slideLayout" Target="../slideLayouts/slideLayout6.xml"/><Relationship Id="rId6" Type="http://schemas.openxmlformats.org/officeDocument/2006/relationships/slideLayout" Target="../slideLayouts/slideLayout11.xml"/><Relationship Id="rId11" Type="http://schemas.openxmlformats.org/officeDocument/2006/relationships/slideLayout" Target="../slideLayouts/slideLayout16.xml"/><Relationship Id="rId5" Type="http://schemas.openxmlformats.org/officeDocument/2006/relationships/slideLayout" Target="../slideLayouts/slideLayout10.xml"/><Relationship Id="rId10" Type="http://schemas.openxmlformats.org/officeDocument/2006/relationships/slideLayout" Target="../slideLayouts/slideLayout15.xml"/><Relationship Id="rId4" Type="http://schemas.openxmlformats.org/officeDocument/2006/relationships/slideLayout" Target="../slideLayouts/slideLayout9.xml"/><Relationship Id="rId9"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5"/>
        <p:cNvGrpSpPr/>
        <p:nvPr/>
      </p:nvGrpSpPr>
      <p:grpSpPr>
        <a:xfrm>
          <a:off x="0" y="0"/>
          <a:ext cx="0" cy="0"/>
          <a:chOff x="0" y="0"/>
          <a:chExt cx="0" cy="0"/>
        </a:xfrm>
      </p:grpSpPr>
      <p:sp>
        <p:nvSpPr>
          <p:cNvPr id="6" name="Google Shape;6;p17"/>
          <p:cNvSpPr txBox="1">
            <a:spLocks noGrp="1"/>
          </p:cNvSpPr>
          <p:nvPr>
            <p:ph type="title"/>
          </p:nvPr>
        </p:nvSpPr>
        <p:spPr>
          <a:xfrm>
            <a:off x="1689100" y="952500"/>
            <a:ext cx="21005800" cy="2286000"/>
          </a:xfrm>
          <a:prstGeom prst="rect">
            <a:avLst/>
          </a:prstGeom>
          <a:noFill/>
          <a:ln>
            <a:noFill/>
          </a:ln>
        </p:spPr>
        <p:txBody>
          <a:bodyPr spcFirstLastPara="1" wrap="square" lIns="50800" tIns="50800" rIns="50800" bIns="50800" anchor="ctr" anchorCtr="0">
            <a:normAutofit/>
          </a:bodyPr>
          <a:lstStyle>
            <a:lvl1pPr marR="0" lvl="0" algn="ctr" rtl="0">
              <a:lnSpc>
                <a:spcPct val="100000"/>
              </a:lnSpc>
              <a:spcBef>
                <a:spcPts val="0"/>
              </a:spcBef>
              <a:spcAft>
                <a:spcPts val="0"/>
              </a:spcAft>
              <a:buClr>
                <a:srgbClr val="FFFFFF"/>
              </a:buClr>
              <a:buSzPts val="50000"/>
              <a:buFont typeface="Helvetica Neue"/>
              <a:buNone/>
              <a:defRPr sz="50000" b="1" i="0" u="none" strike="noStrike" cap="none">
                <a:solidFill>
                  <a:srgbClr val="FFFFFF"/>
                </a:solidFill>
                <a:latin typeface="Helvetica Neue"/>
                <a:ea typeface="Helvetica Neue"/>
                <a:cs typeface="Helvetica Neue"/>
                <a:sym typeface="Helvetica Neue"/>
              </a:defRPr>
            </a:lvl1pPr>
            <a:lvl2pPr marR="0" lvl="1" algn="ctr" rtl="0">
              <a:lnSpc>
                <a:spcPct val="100000"/>
              </a:lnSpc>
              <a:spcBef>
                <a:spcPts val="0"/>
              </a:spcBef>
              <a:spcAft>
                <a:spcPts val="0"/>
              </a:spcAft>
              <a:buClr>
                <a:srgbClr val="FFFFFF"/>
              </a:buClr>
              <a:buSzPts val="50000"/>
              <a:buFont typeface="Helvetica Neue"/>
              <a:buNone/>
              <a:defRPr sz="50000" b="1" i="0" u="none" strike="noStrike" cap="none">
                <a:solidFill>
                  <a:srgbClr val="FFFFFF"/>
                </a:solidFill>
                <a:latin typeface="Helvetica Neue"/>
                <a:ea typeface="Helvetica Neue"/>
                <a:cs typeface="Helvetica Neue"/>
                <a:sym typeface="Helvetica Neue"/>
              </a:defRPr>
            </a:lvl2pPr>
            <a:lvl3pPr marR="0" lvl="2" algn="ctr" rtl="0">
              <a:lnSpc>
                <a:spcPct val="100000"/>
              </a:lnSpc>
              <a:spcBef>
                <a:spcPts val="0"/>
              </a:spcBef>
              <a:spcAft>
                <a:spcPts val="0"/>
              </a:spcAft>
              <a:buClr>
                <a:srgbClr val="FFFFFF"/>
              </a:buClr>
              <a:buSzPts val="50000"/>
              <a:buFont typeface="Helvetica Neue"/>
              <a:buNone/>
              <a:defRPr sz="50000" b="1" i="0" u="none" strike="noStrike" cap="none">
                <a:solidFill>
                  <a:srgbClr val="FFFFFF"/>
                </a:solidFill>
                <a:latin typeface="Helvetica Neue"/>
                <a:ea typeface="Helvetica Neue"/>
                <a:cs typeface="Helvetica Neue"/>
                <a:sym typeface="Helvetica Neue"/>
              </a:defRPr>
            </a:lvl3pPr>
            <a:lvl4pPr marR="0" lvl="3" algn="ctr" rtl="0">
              <a:lnSpc>
                <a:spcPct val="100000"/>
              </a:lnSpc>
              <a:spcBef>
                <a:spcPts val="0"/>
              </a:spcBef>
              <a:spcAft>
                <a:spcPts val="0"/>
              </a:spcAft>
              <a:buClr>
                <a:srgbClr val="FFFFFF"/>
              </a:buClr>
              <a:buSzPts val="50000"/>
              <a:buFont typeface="Helvetica Neue"/>
              <a:buNone/>
              <a:defRPr sz="50000" b="1" i="0" u="none" strike="noStrike" cap="none">
                <a:solidFill>
                  <a:srgbClr val="FFFFFF"/>
                </a:solidFill>
                <a:latin typeface="Helvetica Neue"/>
                <a:ea typeface="Helvetica Neue"/>
                <a:cs typeface="Helvetica Neue"/>
                <a:sym typeface="Helvetica Neue"/>
              </a:defRPr>
            </a:lvl4pPr>
            <a:lvl5pPr marR="0" lvl="4" algn="ctr" rtl="0">
              <a:lnSpc>
                <a:spcPct val="100000"/>
              </a:lnSpc>
              <a:spcBef>
                <a:spcPts val="0"/>
              </a:spcBef>
              <a:spcAft>
                <a:spcPts val="0"/>
              </a:spcAft>
              <a:buClr>
                <a:srgbClr val="FFFFFF"/>
              </a:buClr>
              <a:buSzPts val="50000"/>
              <a:buFont typeface="Helvetica Neue"/>
              <a:buNone/>
              <a:defRPr sz="50000" b="1" i="0" u="none" strike="noStrike" cap="none">
                <a:solidFill>
                  <a:srgbClr val="FFFFFF"/>
                </a:solidFill>
                <a:latin typeface="Helvetica Neue"/>
                <a:ea typeface="Helvetica Neue"/>
                <a:cs typeface="Helvetica Neue"/>
                <a:sym typeface="Helvetica Neue"/>
              </a:defRPr>
            </a:lvl5pPr>
            <a:lvl6pPr marR="0" lvl="5" algn="ctr" rtl="0">
              <a:lnSpc>
                <a:spcPct val="100000"/>
              </a:lnSpc>
              <a:spcBef>
                <a:spcPts val="0"/>
              </a:spcBef>
              <a:spcAft>
                <a:spcPts val="0"/>
              </a:spcAft>
              <a:buClr>
                <a:srgbClr val="FFFFFF"/>
              </a:buClr>
              <a:buSzPts val="50000"/>
              <a:buFont typeface="Helvetica Neue"/>
              <a:buNone/>
              <a:defRPr sz="50000" b="1" i="0" u="none" strike="noStrike" cap="none">
                <a:solidFill>
                  <a:srgbClr val="FFFFFF"/>
                </a:solidFill>
                <a:latin typeface="Helvetica Neue"/>
                <a:ea typeface="Helvetica Neue"/>
                <a:cs typeface="Helvetica Neue"/>
                <a:sym typeface="Helvetica Neue"/>
              </a:defRPr>
            </a:lvl6pPr>
            <a:lvl7pPr marR="0" lvl="6" algn="ctr" rtl="0">
              <a:lnSpc>
                <a:spcPct val="100000"/>
              </a:lnSpc>
              <a:spcBef>
                <a:spcPts val="0"/>
              </a:spcBef>
              <a:spcAft>
                <a:spcPts val="0"/>
              </a:spcAft>
              <a:buClr>
                <a:srgbClr val="FFFFFF"/>
              </a:buClr>
              <a:buSzPts val="50000"/>
              <a:buFont typeface="Helvetica Neue"/>
              <a:buNone/>
              <a:defRPr sz="50000" b="1" i="0" u="none" strike="noStrike" cap="none">
                <a:solidFill>
                  <a:srgbClr val="FFFFFF"/>
                </a:solidFill>
                <a:latin typeface="Helvetica Neue"/>
                <a:ea typeface="Helvetica Neue"/>
                <a:cs typeface="Helvetica Neue"/>
                <a:sym typeface="Helvetica Neue"/>
              </a:defRPr>
            </a:lvl7pPr>
            <a:lvl8pPr marR="0" lvl="7" algn="ctr" rtl="0">
              <a:lnSpc>
                <a:spcPct val="100000"/>
              </a:lnSpc>
              <a:spcBef>
                <a:spcPts val="0"/>
              </a:spcBef>
              <a:spcAft>
                <a:spcPts val="0"/>
              </a:spcAft>
              <a:buClr>
                <a:srgbClr val="FFFFFF"/>
              </a:buClr>
              <a:buSzPts val="50000"/>
              <a:buFont typeface="Helvetica Neue"/>
              <a:buNone/>
              <a:defRPr sz="50000" b="1" i="0" u="none" strike="noStrike" cap="none">
                <a:solidFill>
                  <a:srgbClr val="FFFFFF"/>
                </a:solidFill>
                <a:latin typeface="Helvetica Neue"/>
                <a:ea typeface="Helvetica Neue"/>
                <a:cs typeface="Helvetica Neue"/>
                <a:sym typeface="Helvetica Neue"/>
              </a:defRPr>
            </a:lvl8pPr>
            <a:lvl9pPr marR="0" lvl="8" algn="ctr" rtl="0">
              <a:lnSpc>
                <a:spcPct val="100000"/>
              </a:lnSpc>
              <a:spcBef>
                <a:spcPts val="0"/>
              </a:spcBef>
              <a:spcAft>
                <a:spcPts val="0"/>
              </a:spcAft>
              <a:buClr>
                <a:srgbClr val="FFFFFF"/>
              </a:buClr>
              <a:buSzPts val="50000"/>
              <a:buFont typeface="Helvetica Neue"/>
              <a:buNone/>
              <a:defRPr sz="50000" b="1" i="0" u="none" strike="noStrike" cap="none">
                <a:solidFill>
                  <a:srgbClr val="FFFFFF"/>
                </a:solidFill>
                <a:latin typeface="Helvetica Neue"/>
                <a:ea typeface="Helvetica Neue"/>
                <a:cs typeface="Helvetica Neue"/>
                <a:sym typeface="Helvetica Neue"/>
              </a:defRPr>
            </a:lvl9pPr>
          </a:lstStyle>
          <a:p>
            <a:endParaRPr/>
          </a:p>
        </p:txBody>
      </p:sp>
      <p:sp>
        <p:nvSpPr>
          <p:cNvPr id="7" name="Google Shape;7;p17"/>
          <p:cNvSpPr txBox="1">
            <a:spLocks noGrp="1"/>
          </p:cNvSpPr>
          <p:nvPr>
            <p:ph type="body" idx="1"/>
          </p:nvPr>
        </p:nvSpPr>
        <p:spPr>
          <a:xfrm>
            <a:off x="1689100" y="3238500"/>
            <a:ext cx="21005800" cy="9207500"/>
          </a:xfrm>
          <a:prstGeom prst="rect">
            <a:avLst/>
          </a:prstGeom>
          <a:noFill/>
          <a:ln>
            <a:noFill/>
          </a:ln>
        </p:spPr>
        <p:txBody>
          <a:bodyPr spcFirstLastPara="1" wrap="square" lIns="50800" tIns="50800" rIns="50800" bIns="50800" anchor="ctr" anchorCtr="0">
            <a:normAutofit/>
          </a:bodyPr>
          <a:lstStyle>
            <a:lvl1pPr marL="457200" marR="0" lvl="0" indent="-2609850" algn="ctr" rtl="0">
              <a:lnSpc>
                <a:spcPct val="100000"/>
              </a:lnSpc>
              <a:spcBef>
                <a:spcPts val="5200"/>
              </a:spcBef>
              <a:spcAft>
                <a:spcPts val="0"/>
              </a:spcAft>
              <a:buClr>
                <a:srgbClr val="FFFFFF"/>
              </a:buClr>
              <a:buSzPts val="37500"/>
              <a:buFont typeface="Helvetica Neue"/>
              <a:buChar char="•"/>
              <a:defRPr sz="50000" b="1" i="0" u="none" strike="noStrike" cap="none">
                <a:solidFill>
                  <a:srgbClr val="FFFFFF"/>
                </a:solidFill>
                <a:latin typeface="Helvetica Neue"/>
                <a:ea typeface="Helvetica Neue"/>
                <a:cs typeface="Helvetica Neue"/>
                <a:sym typeface="Helvetica Neue"/>
              </a:defRPr>
            </a:lvl1pPr>
            <a:lvl2pPr marL="914400" marR="0" lvl="1" indent="-2609850" algn="ctr" rtl="0">
              <a:lnSpc>
                <a:spcPct val="100000"/>
              </a:lnSpc>
              <a:spcBef>
                <a:spcPts val="5200"/>
              </a:spcBef>
              <a:spcAft>
                <a:spcPts val="0"/>
              </a:spcAft>
              <a:buClr>
                <a:srgbClr val="FFFFFF"/>
              </a:buClr>
              <a:buSzPts val="37500"/>
              <a:buFont typeface="Helvetica Neue"/>
              <a:buChar char="•"/>
              <a:defRPr sz="50000" b="1" i="0" u="none" strike="noStrike" cap="none">
                <a:solidFill>
                  <a:srgbClr val="FFFFFF"/>
                </a:solidFill>
                <a:latin typeface="Helvetica Neue"/>
                <a:ea typeface="Helvetica Neue"/>
                <a:cs typeface="Helvetica Neue"/>
                <a:sym typeface="Helvetica Neue"/>
              </a:defRPr>
            </a:lvl2pPr>
            <a:lvl3pPr marL="1371600" marR="0" lvl="2" indent="-2609850" algn="ctr" rtl="0">
              <a:lnSpc>
                <a:spcPct val="100000"/>
              </a:lnSpc>
              <a:spcBef>
                <a:spcPts val="5200"/>
              </a:spcBef>
              <a:spcAft>
                <a:spcPts val="0"/>
              </a:spcAft>
              <a:buClr>
                <a:srgbClr val="FFFFFF"/>
              </a:buClr>
              <a:buSzPts val="37500"/>
              <a:buFont typeface="Helvetica Neue"/>
              <a:buChar char="•"/>
              <a:defRPr sz="50000" b="1" i="0" u="none" strike="noStrike" cap="none">
                <a:solidFill>
                  <a:srgbClr val="FFFFFF"/>
                </a:solidFill>
                <a:latin typeface="Helvetica Neue"/>
                <a:ea typeface="Helvetica Neue"/>
                <a:cs typeface="Helvetica Neue"/>
                <a:sym typeface="Helvetica Neue"/>
              </a:defRPr>
            </a:lvl3pPr>
            <a:lvl4pPr marL="1828800" marR="0" lvl="3" indent="-2609850" algn="ctr" rtl="0">
              <a:lnSpc>
                <a:spcPct val="100000"/>
              </a:lnSpc>
              <a:spcBef>
                <a:spcPts val="5200"/>
              </a:spcBef>
              <a:spcAft>
                <a:spcPts val="0"/>
              </a:spcAft>
              <a:buClr>
                <a:srgbClr val="FFFFFF"/>
              </a:buClr>
              <a:buSzPts val="37500"/>
              <a:buFont typeface="Helvetica Neue"/>
              <a:buChar char="•"/>
              <a:defRPr sz="50000" b="1" i="0" u="none" strike="noStrike" cap="none">
                <a:solidFill>
                  <a:srgbClr val="FFFFFF"/>
                </a:solidFill>
                <a:latin typeface="Helvetica Neue"/>
                <a:ea typeface="Helvetica Neue"/>
                <a:cs typeface="Helvetica Neue"/>
                <a:sym typeface="Helvetica Neue"/>
              </a:defRPr>
            </a:lvl4pPr>
            <a:lvl5pPr marL="2286000" marR="0" lvl="4" indent="-2609850" algn="ctr" rtl="0">
              <a:lnSpc>
                <a:spcPct val="100000"/>
              </a:lnSpc>
              <a:spcBef>
                <a:spcPts val="5200"/>
              </a:spcBef>
              <a:spcAft>
                <a:spcPts val="0"/>
              </a:spcAft>
              <a:buClr>
                <a:srgbClr val="FFFFFF"/>
              </a:buClr>
              <a:buSzPts val="37500"/>
              <a:buFont typeface="Helvetica Neue"/>
              <a:buChar char="•"/>
              <a:defRPr sz="50000" b="1" i="0" u="none" strike="noStrike" cap="none">
                <a:solidFill>
                  <a:srgbClr val="FFFFFF"/>
                </a:solidFill>
                <a:latin typeface="Helvetica Neue"/>
                <a:ea typeface="Helvetica Neue"/>
                <a:cs typeface="Helvetica Neue"/>
                <a:sym typeface="Helvetica Neue"/>
              </a:defRPr>
            </a:lvl5pPr>
            <a:lvl6pPr marL="2743200" marR="0" lvl="5" indent="-2609850" algn="ctr" rtl="0">
              <a:lnSpc>
                <a:spcPct val="100000"/>
              </a:lnSpc>
              <a:spcBef>
                <a:spcPts val="5200"/>
              </a:spcBef>
              <a:spcAft>
                <a:spcPts val="0"/>
              </a:spcAft>
              <a:buClr>
                <a:srgbClr val="FFFFFF"/>
              </a:buClr>
              <a:buSzPts val="37500"/>
              <a:buFont typeface="Helvetica Neue"/>
              <a:buChar char="•"/>
              <a:defRPr sz="50000" b="1" i="0" u="none" strike="noStrike" cap="none">
                <a:solidFill>
                  <a:srgbClr val="FFFFFF"/>
                </a:solidFill>
                <a:latin typeface="Helvetica Neue"/>
                <a:ea typeface="Helvetica Neue"/>
                <a:cs typeface="Helvetica Neue"/>
                <a:sym typeface="Helvetica Neue"/>
              </a:defRPr>
            </a:lvl6pPr>
            <a:lvl7pPr marL="3200400" marR="0" lvl="6" indent="-2609850" algn="ctr" rtl="0">
              <a:lnSpc>
                <a:spcPct val="100000"/>
              </a:lnSpc>
              <a:spcBef>
                <a:spcPts val="5200"/>
              </a:spcBef>
              <a:spcAft>
                <a:spcPts val="0"/>
              </a:spcAft>
              <a:buClr>
                <a:srgbClr val="FFFFFF"/>
              </a:buClr>
              <a:buSzPts val="37500"/>
              <a:buFont typeface="Helvetica Neue"/>
              <a:buChar char="•"/>
              <a:defRPr sz="50000" b="1" i="0" u="none" strike="noStrike" cap="none">
                <a:solidFill>
                  <a:srgbClr val="FFFFFF"/>
                </a:solidFill>
                <a:latin typeface="Helvetica Neue"/>
                <a:ea typeface="Helvetica Neue"/>
                <a:cs typeface="Helvetica Neue"/>
                <a:sym typeface="Helvetica Neue"/>
              </a:defRPr>
            </a:lvl7pPr>
            <a:lvl8pPr marL="3657600" marR="0" lvl="7" indent="-2609850" algn="ctr" rtl="0">
              <a:lnSpc>
                <a:spcPct val="100000"/>
              </a:lnSpc>
              <a:spcBef>
                <a:spcPts val="5200"/>
              </a:spcBef>
              <a:spcAft>
                <a:spcPts val="0"/>
              </a:spcAft>
              <a:buClr>
                <a:srgbClr val="FFFFFF"/>
              </a:buClr>
              <a:buSzPts val="37500"/>
              <a:buFont typeface="Helvetica Neue"/>
              <a:buChar char="•"/>
              <a:defRPr sz="50000" b="1" i="0" u="none" strike="noStrike" cap="none">
                <a:solidFill>
                  <a:srgbClr val="FFFFFF"/>
                </a:solidFill>
                <a:latin typeface="Helvetica Neue"/>
                <a:ea typeface="Helvetica Neue"/>
                <a:cs typeface="Helvetica Neue"/>
                <a:sym typeface="Helvetica Neue"/>
              </a:defRPr>
            </a:lvl8pPr>
            <a:lvl9pPr marL="4114800" marR="0" lvl="8" indent="-2609850" algn="ctr" rtl="0">
              <a:lnSpc>
                <a:spcPct val="100000"/>
              </a:lnSpc>
              <a:spcBef>
                <a:spcPts val="5200"/>
              </a:spcBef>
              <a:spcAft>
                <a:spcPts val="0"/>
              </a:spcAft>
              <a:buClr>
                <a:srgbClr val="FFFFFF"/>
              </a:buClr>
              <a:buSzPts val="37500"/>
              <a:buFont typeface="Helvetica Neue"/>
              <a:buChar char="•"/>
              <a:defRPr sz="50000" b="1" i="0" u="none" strike="noStrike" cap="none">
                <a:solidFill>
                  <a:srgbClr val="FFFFFF"/>
                </a:solidFill>
                <a:latin typeface="Helvetica Neue"/>
                <a:ea typeface="Helvetica Neue"/>
                <a:cs typeface="Helvetica Neue"/>
                <a:sym typeface="Helvetica Neue"/>
              </a:defRPr>
            </a:lvl9pPr>
          </a:lstStyle>
          <a:p>
            <a:endParaRPr/>
          </a:p>
        </p:txBody>
      </p:sp>
      <p:sp>
        <p:nvSpPr>
          <p:cNvPr id="8" name="Google Shape;8;p17"/>
          <p:cNvSpPr txBox="1">
            <a:spLocks noGrp="1"/>
          </p:cNvSpPr>
          <p:nvPr>
            <p:ph type="sldNum" idx="12"/>
          </p:nvPr>
        </p:nvSpPr>
        <p:spPr>
          <a:xfrm>
            <a:off x="11959031" y="13081000"/>
            <a:ext cx="453238" cy="469900"/>
          </a:xfrm>
          <a:prstGeom prst="rect">
            <a:avLst/>
          </a:prstGeom>
          <a:noFill/>
          <a:ln>
            <a:noFill/>
          </a:ln>
        </p:spPr>
        <p:txBody>
          <a:bodyPr spcFirstLastPara="1" wrap="square" lIns="50800" tIns="50800" rIns="50800" bIns="50800" anchor="t" anchorCtr="0">
            <a:spAutoFit/>
          </a:bodyPr>
          <a:lstStyle>
            <a:lvl1pPr marL="0" marR="0" lvl="0" indent="0" algn="ctr" rtl="0">
              <a:lnSpc>
                <a:spcPct val="100000"/>
              </a:lnSpc>
              <a:spcBef>
                <a:spcPts val="0"/>
              </a:spcBef>
              <a:spcAft>
                <a:spcPts val="0"/>
              </a:spcAft>
              <a:buClr>
                <a:srgbClr val="000000"/>
              </a:buClr>
              <a:buSzPts val="2400"/>
              <a:buFont typeface="Helvetica Neue Light"/>
              <a:buNone/>
              <a:defRPr sz="2400" b="0" i="0" u="none" strike="noStrike" cap="none">
                <a:solidFill>
                  <a:srgbClr val="000000"/>
                </a:solidFill>
                <a:latin typeface="Helvetica Neue Light"/>
                <a:ea typeface="Helvetica Neue Light"/>
                <a:cs typeface="Helvetica Neue Light"/>
                <a:sym typeface="Helvetica Neue Light"/>
              </a:defRPr>
            </a:lvl1pPr>
            <a:lvl2pPr marL="0" marR="0" lvl="1" indent="0" algn="ctr" rtl="0">
              <a:lnSpc>
                <a:spcPct val="100000"/>
              </a:lnSpc>
              <a:spcBef>
                <a:spcPts val="0"/>
              </a:spcBef>
              <a:spcAft>
                <a:spcPts val="0"/>
              </a:spcAft>
              <a:buClr>
                <a:srgbClr val="000000"/>
              </a:buClr>
              <a:buSzPts val="2400"/>
              <a:buFont typeface="Helvetica Neue Light"/>
              <a:buNone/>
              <a:defRPr sz="2400" b="0" i="0" u="none" strike="noStrike" cap="none">
                <a:solidFill>
                  <a:srgbClr val="000000"/>
                </a:solidFill>
                <a:latin typeface="Helvetica Neue Light"/>
                <a:ea typeface="Helvetica Neue Light"/>
                <a:cs typeface="Helvetica Neue Light"/>
                <a:sym typeface="Helvetica Neue Light"/>
              </a:defRPr>
            </a:lvl2pPr>
            <a:lvl3pPr marL="0" marR="0" lvl="2" indent="0" algn="ctr" rtl="0">
              <a:lnSpc>
                <a:spcPct val="100000"/>
              </a:lnSpc>
              <a:spcBef>
                <a:spcPts val="0"/>
              </a:spcBef>
              <a:spcAft>
                <a:spcPts val="0"/>
              </a:spcAft>
              <a:buClr>
                <a:srgbClr val="000000"/>
              </a:buClr>
              <a:buSzPts val="2400"/>
              <a:buFont typeface="Helvetica Neue Light"/>
              <a:buNone/>
              <a:defRPr sz="2400" b="0" i="0" u="none" strike="noStrike" cap="none">
                <a:solidFill>
                  <a:srgbClr val="000000"/>
                </a:solidFill>
                <a:latin typeface="Helvetica Neue Light"/>
                <a:ea typeface="Helvetica Neue Light"/>
                <a:cs typeface="Helvetica Neue Light"/>
                <a:sym typeface="Helvetica Neue Light"/>
              </a:defRPr>
            </a:lvl3pPr>
            <a:lvl4pPr marL="0" marR="0" lvl="3" indent="0" algn="ctr" rtl="0">
              <a:lnSpc>
                <a:spcPct val="100000"/>
              </a:lnSpc>
              <a:spcBef>
                <a:spcPts val="0"/>
              </a:spcBef>
              <a:spcAft>
                <a:spcPts val="0"/>
              </a:spcAft>
              <a:buClr>
                <a:srgbClr val="000000"/>
              </a:buClr>
              <a:buSzPts val="2400"/>
              <a:buFont typeface="Helvetica Neue Light"/>
              <a:buNone/>
              <a:defRPr sz="2400" b="0" i="0" u="none" strike="noStrike" cap="none">
                <a:solidFill>
                  <a:srgbClr val="000000"/>
                </a:solidFill>
                <a:latin typeface="Helvetica Neue Light"/>
                <a:ea typeface="Helvetica Neue Light"/>
                <a:cs typeface="Helvetica Neue Light"/>
                <a:sym typeface="Helvetica Neue Light"/>
              </a:defRPr>
            </a:lvl4pPr>
            <a:lvl5pPr marL="0" marR="0" lvl="4" indent="0" algn="ctr" rtl="0">
              <a:lnSpc>
                <a:spcPct val="100000"/>
              </a:lnSpc>
              <a:spcBef>
                <a:spcPts val="0"/>
              </a:spcBef>
              <a:spcAft>
                <a:spcPts val="0"/>
              </a:spcAft>
              <a:buClr>
                <a:srgbClr val="000000"/>
              </a:buClr>
              <a:buSzPts val="2400"/>
              <a:buFont typeface="Helvetica Neue Light"/>
              <a:buNone/>
              <a:defRPr sz="2400" b="0" i="0" u="none" strike="noStrike" cap="none">
                <a:solidFill>
                  <a:srgbClr val="000000"/>
                </a:solidFill>
                <a:latin typeface="Helvetica Neue Light"/>
                <a:ea typeface="Helvetica Neue Light"/>
                <a:cs typeface="Helvetica Neue Light"/>
                <a:sym typeface="Helvetica Neue Light"/>
              </a:defRPr>
            </a:lvl5pPr>
            <a:lvl6pPr marL="0" marR="0" lvl="5" indent="0" algn="ctr" rtl="0">
              <a:lnSpc>
                <a:spcPct val="100000"/>
              </a:lnSpc>
              <a:spcBef>
                <a:spcPts val="0"/>
              </a:spcBef>
              <a:spcAft>
                <a:spcPts val="0"/>
              </a:spcAft>
              <a:buClr>
                <a:srgbClr val="000000"/>
              </a:buClr>
              <a:buSzPts val="2400"/>
              <a:buFont typeface="Helvetica Neue Light"/>
              <a:buNone/>
              <a:defRPr sz="2400" b="0" i="0" u="none" strike="noStrike" cap="none">
                <a:solidFill>
                  <a:srgbClr val="000000"/>
                </a:solidFill>
                <a:latin typeface="Helvetica Neue Light"/>
                <a:ea typeface="Helvetica Neue Light"/>
                <a:cs typeface="Helvetica Neue Light"/>
                <a:sym typeface="Helvetica Neue Light"/>
              </a:defRPr>
            </a:lvl6pPr>
            <a:lvl7pPr marL="0" marR="0" lvl="6" indent="0" algn="ctr" rtl="0">
              <a:lnSpc>
                <a:spcPct val="100000"/>
              </a:lnSpc>
              <a:spcBef>
                <a:spcPts val="0"/>
              </a:spcBef>
              <a:spcAft>
                <a:spcPts val="0"/>
              </a:spcAft>
              <a:buClr>
                <a:srgbClr val="000000"/>
              </a:buClr>
              <a:buSzPts val="2400"/>
              <a:buFont typeface="Helvetica Neue Light"/>
              <a:buNone/>
              <a:defRPr sz="2400" b="0" i="0" u="none" strike="noStrike" cap="none">
                <a:solidFill>
                  <a:srgbClr val="000000"/>
                </a:solidFill>
                <a:latin typeface="Helvetica Neue Light"/>
                <a:ea typeface="Helvetica Neue Light"/>
                <a:cs typeface="Helvetica Neue Light"/>
                <a:sym typeface="Helvetica Neue Light"/>
              </a:defRPr>
            </a:lvl7pPr>
            <a:lvl8pPr marL="0" marR="0" lvl="7" indent="0" algn="ctr" rtl="0">
              <a:lnSpc>
                <a:spcPct val="100000"/>
              </a:lnSpc>
              <a:spcBef>
                <a:spcPts val="0"/>
              </a:spcBef>
              <a:spcAft>
                <a:spcPts val="0"/>
              </a:spcAft>
              <a:buClr>
                <a:srgbClr val="000000"/>
              </a:buClr>
              <a:buSzPts val="2400"/>
              <a:buFont typeface="Helvetica Neue Light"/>
              <a:buNone/>
              <a:defRPr sz="2400" b="0" i="0" u="none" strike="noStrike" cap="none">
                <a:solidFill>
                  <a:srgbClr val="000000"/>
                </a:solidFill>
                <a:latin typeface="Helvetica Neue Light"/>
                <a:ea typeface="Helvetica Neue Light"/>
                <a:cs typeface="Helvetica Neue Light"/>
                <a:sym typeface="Helvetica Neue Light"/>
              </a:defRPr>
            </a:lvl8pPr>
            <a:lvl9pPr marL="0" marR="0" lvl="8" indent="0" algn="ctr" rtl="0">
              <a:lnSpc>
                <a:spcPct val="100000"/>
              </a:lnSpc>
              <a:spcBef>
                <a:spcPts val="0"/>
              </a:spcBef>
              <a:spcAft>
                <a:spcPts val="0"/>
              </a:spcAft>
              <a:buClr>
                <a:srgbClr val="000000"/>
              </a:buClr>
              <a:buSzPts val="2400"/>
              <a:buFont typeface="Helvetica Neue Light"/>
              <a:buNone/>
              <a:defRPr sz="2400" b="0" i="0" u="none" strike="noStrike" cap="none">
                <a:solidFill>
                  <a:srgbClr val="000000"/>
                </a:solidFill>
                <a:latin typeface="Helvetica Neue Light"/>
                <a:ea typeface="Helvetica Neue Light"/>
                <a:cs typeface="Helvetica Neue Light"/>
                <a:sym typeface="Helvetica Neue Light"/>
              </a:defRPr>
            </a:lvl9pPr>
          </a:lstStyle>
          <a:p>
            <a:pPr marL="0" lvl="0" indent="0" algn="ct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34"/>
        <p:cNvGrpSpPr/>
        <p:nvPr/>
      </p:nvGrpSpPr>
      <p:grpSpPr>
        <a:xfrm>
          <a:off x="0" y="0"/>
          <a:ext cx="0" cy="0"/>
          <a:chOff x="0" y="0"/>
          <a:chExt cx="0" cy="0"/>
        </a:xfrm>
      </p:grpSpPr>
      <p:sp>
        <p:nvSpPr>
          <p:cNvPr id="35" name="Google Shape;35;g2d219056dcc_0_96"/>
          <p:cNvSpPr txBox="1">
            <a:spLocks noGrp="1"/>
          </p:cNvSpPr>
          <p:nvPr>
            <p:ph type="title"/>
          </p:nvPr>
        </p:nvSpPr>
        <p:spPr>
          <a:xfrm>
            <a:off x="1676400" y="730250"/>
            <a:ext cx="21031200" cy="2651400"/>
          </a:xfrm>
          <a:prstGeom prst="rect">
            <a:avLst/>
          </a:prstGeom>
          <a:noFill/>
          <a:ln>
            <a:noFill/>
          </a:ln>
        </p:spPr>
        <p:txBody>
          <a:bodyPr spcFirstLastPara="1" wrap="square" lIns="182850" tIns="91400" rIns="182850" bIns="91400" anchor="ctr" anchorCtr="0">
            <a:normAutofit/>
          </a:bodyPr>
          <a:lstStyle>
            <a:lvl1pPr marR="0" lvl="0" algn="l" rtl="0">
              <a:lnSpc>
                <a:spcPct val="90000"/>
              </a:lnSpc>
              <a:spcBef>
                <a:spcPts val="0"/>
              </a:spcBef>
              <a:spcAft>
                <a:spcPts val="0"/>
              </a:spcAft>
              <a:buClr>
                <a:schemeClr val="dk1"/>
              </a:buClr>
              <a:buSzPts val="8800"/>
              <a:buFont typeface="Calibri"/>
              <a:buNone/>
              <a:defRPr sz="88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2800"/>
              <a:buFont typeface="Arial"/>
              <a:buNone/>
              <a:defRPr sz="36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2800"/>
              <a:buFont typeface="Arial"/>
              <a:buNone/>
              <a:defRPr sz="36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2800"/>
              <a:buFont typeface="Arial"/>
              <a:buNone/>
              <a:defRPr sz="36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2800"/>
              <a:buFont typeface="Arial"/>
              <a:buNone/>
              <a:defRPr sz="36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2800"/>
              <a:buFont typeface="Arial"/>
              <a:buNone/>
              <a:defRPr sz="36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2800"/>
              <a:buFont typeface="Arial"/>
              <a:buNone/>
              <a:defRPr sz="36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2800"/>
              <a:buFont typeface="Arial"/>
              <a:buNone/>
              <a:defRPr sz="36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2800"/>
              <a:buFont typeface="Arial"/>
              <a:buNone/>
              <a:defRPr sz="3600" b="0" i="0" u="none" strike="noStrike" cap="none">
                <a:solidFill>
                  <a:srgbClr val="000000"/>
                </a:solidFill>
                <a:latin typeface="Arial"/>
                <a:ea typeface="Arial"/>
                <a:cs typeface="Arial"/>
                <a:sym typeface="Arial"/>
              </a:defRPr>
            </a:lvl9pPr>
          </a:lstStyle>
          <a:p>
            <a:endParaRPr/>
          </a:p>
        </p:txBody>
      </p:sp>
      <p:sp>
        <p:nvSpPr>
          <p:cNvPr id="36" name="Google Shape;36;g2d219056dcc_0_96"/>
          <p:cNvSpPr txBox="1">
            <a:spLocks noGrp="1"/>
          </p:cNvSpPr>
          <p:nvPr>
            <p:ph type="body" idx="1"/>
          </p:nvPr>
        </p:nvSpPr>
        <p:spPr>
          <a:xfrm>
            <a:off x="1676400" y="3651250"/>
            <a:ext cx="21031200" cy="8702400"/>
          </a:xfrm>
          <a:prstGeom prst="rect">
            <a:avLst/>
          </a:prstGeom>
          <a:noFill/>
          <a:ln>
            <a:noFill/>
          </a:ln>
        </p:spPr>
        <p:txBody>
          <a:bodyPr spcFirstLastPara="1" wrap="square" lIns="182850" tIns="91400" rIns="182850" bIns="91400" anchor="t" anchorCtr="0">
            <a:normAutofit/>
          </a:bodyPr>
          <a:lstStyle>
            <a:lvl1pPr marL="457200" marR="0" lvl="0" indent="-584200" algn="l" rtl="0">
              <a:lnSpc>
                <a:spcPct val="90000"/>
              </a:lnSpc>
              <a:spcBef>
                <a:spcPts val="2000"/>
              </a:spcBef>
              <a:spcAft>
                <a:spcPts val="0"/>
              </a:spcAft>
              <a:buClr>
                <a:schemeClr val="dk1"/>
              </a:buClr>
              <a:buSzPts val="5600"/>
              <a:buFont typeface="Arial"/>
              <a:buChar char="•"/>
              <a:defRPr sz="5600" b="0" i="0" u="none" strike="noStrike" cap="none">
                <a:solidFill>
                  <a:schemeClr val="dk1"/>
                </a:solidFill>
                <a:latin typeface="Calibri"/>
                <a:ea typeface="Calibri"/>
                <a:cs typeface="Calibri"/>
                <a:sym typeface="Calibri"/>
              </a:defRPr>
            </a:lvl1pPr>
            <a:lvl2pPr marL="914400" marR="0" lvl="1" indent="-533400" algn="l" rtl="0">
              <a:lnSpc>
                <a:spcPct val="90000"/>
              </a:lnSpc>
              <a:spcBef>
                <a:spcPts val="1000"/>
              </a:spcBef>
              <a:spcAft>
                <a:spcPts val="0"/>
              </a:spcAft>
              <a:buClr>
                <a:schemeClr val="dk1"/>
              </a:buClr>
              <a:buSzPts val="4800"/>
              <a:buFont typeface="Arial"/>
              <a:buChar char="•"/>
              <a:defRPr sz="4800" b="0" i="0" u="none" strike="noStrike" cap="none">
                <a:solidFill>
                  <a:schemeClr val="dk1"/>
                </a:solidFill>
                <a:latin typeface="Calibri"/>
                <a:ea typeface="Calibri"/>
                <a:cs typeface="Calibri"/>
                <a:sym typeface="Calibri"/>
              </a:defRPr>
            </a:lvl2pPr>
            <a:lvl3pPr marL="1371600" marR="0" lvl="2" indent="-482600" algn="l" rtl="0">
              <a:lnSpc>
                <a:spcPct val="90000"/>
              </a:lnSpc>
              <a:spcBef>
                <a:spcPts val="1000"/>
              </a:spcBef>
              <a:spcAft>
                <a:spcPts val="0"/>
              </a:spcAft>
              <a:buClr>
                <a:schemeClr val="dk1"/>
              </a:buClr>
              <a:buSzPts val="4000"/>
              <a:buFont typeface="Arial"/>
              <a:buChar char="•"/>
              <a:defRPr sz="4000" b="0" i="0" u="none" strike="noStrike" cap="none">
                <a:solidFill>
                  <a:schemeClr val="dk1"/>
                </a:solidFill>
                <a:latin typeface="Calibri"/>
                <a:ea typeface="Calibri"/>
                <a:cs typeface="Calibri"/>
                <a:sym typeface="Calibri"/>
              </a:defRPr>
            </a:lvl3pPr>
            <a:lvl4pPr marL="1828800" marR="0" lvl="3" indent="-457200" algn="l" rtl="0">
              <a:lnSpc>
                <a:spcPct val="90000"/>
              </a:lnSpc>
              <a:spcBef>
                <a:spcPts val="1000"/>
              </a:spcBef>
              <a:spcAft>
                <a:spcPts val="0"/>
              </a:spcAft>
              <a:buClr>
                <a:schemeClr val="dk1"/>
              </a:buClr>
              <a:buSzPts val="3600"/>
              <a:buFont typeface="Arial"/>
              <a:buChar char="•"/>
              <a:defRPr sz="3600" b="0" i="0" u="none" strike="noStrike" cap="none">
                <a:solidFill>
                  <a:schemeClr val="dk1"/>
                </a:solidFill>
                <a:latin typeface="Calibri"/>
                <a:ea typeface="Calibri"/>
                <a:cs typeface="Calibri"/>
                <a:sym typeface="Calibri"/>
              </a:defRPr>
            </a:lvl4pPr>
            <a:lvl5pPr marL="2286000" marR="0" lvl="4" indent="-457200" algn="l" rtl="0">
              <a:lnSpc>
                <a:spcPct val="90000"/>
              </a:lnSpc>
              <a:spcBef>
                <a:spcPts val="1000"/>
              </a:spcBef>
              <a:spcAft>
                <a:spcPts val="0"/>
              </a:spcAft>
              <a:buClr>
                <a:schemeClr val="dk1"/>
              </a:buClr>
              <a:buSzPts val="3600"/>
              <a:buFont typeface="Arial"/>
              <a:buChar char="•"/>
              <a:defRPr sz="3600" b="0" i="0" u="none" strike="noStrike" cap="none">
                <a:solidFill>
                  <a:schemeClr val="dk1"/>
                </a:solidFill>
                <a:latin typeface="Calibri"/>
                <a:ea typeface="Calibri"/>
                <a:cs typeface="Calibri"/>
                <a:sym typeface="Calibri"/>
              </a:defRPr>
            </a:lvl5pPr>
            <a:lvl6pPr marL="2743200" marR="0" lvl="5" indent="-457200" algn="l" rtl="0">
              <a:lnSpc>
                <a:spcPct val="90000"/>
              </a:lnSpc>
              <a:spcBef>
                <a:spcPts val="1000"/>
              </a:spcBef>
              <a:spcAft>
                <a:spcPts val="0"/>
              </a:spcAft>
              <a:buClr>
                <a:schemeClr val="dk1"/>
              </a:buClr>
              <a:buSzPts val="3600"/>
              <a:buFont typeface="Arial"/>
              <a:buChar char="•"/>
              <a:defRPr sz="3600" b="0" i="0" u="none" strike="noStrike" cap="none">
                <a:solidFill>
                  <a:schemeClr val="dk1"/>
                </a:solidFill>
                <a:latin typeface="Calibri"/>
                <a:ea typeface="Calibri"/>
                <a:cs typeface="Calibri"/>
                <a:sym typeface="Calibri"/>
              </a:defRPr>
            </a:lvl6pPr>
            <a:lvl7pPr marL="3200400" marR="0" lvl="6" indent="-457200" algn="l" rtl="0">
              <a:lnSpc>
                <a:spcPct val="90000"/>
              </a:lnSpc>
              <a:spcBef>
                <a:spcPts val="1000"/>
              </a:spcBef>
              <a:spcAft>
                <a:spcPts val="0"/>
              </a:spcAft>
              <a:buClr>
                <a:schemeClr val="dk1"/>
              </a:buClr>
              <a:buSzPts val="3600"/>
              <a:buFont typeface="Arial"/>
              <a:buChar char="•"/>
              <a:defRPr sz="3600" b="0" i="0" u="none" strike="noStrike" cap="none">
                <a:solidFill>
                  <a:schemeClr val="dk1"/>
                </a:solidFill>
                <a:latin typeface="Calibri"/>
                <a:ea typeface="Calibri"/>
                <a:cs typeface="Calibri"/>
                <a:sym typeface="Calibri"/>
              </a:defRPr>
            </a:lvl7pPr>
            <a:lvl8pPr marL="3657600" marR="0" lvl="7" indent="-457200" algn="l" rtl="0">
              <a:lnSpc>
                <a:spcPct val="90000"/>
              </a:lnSpc>
              <a:spcBef>
                <a:spcPts val="1000"/>
              </a:spcBef>
              <a:spcAft>
                <a:spcPts val="0"/>
              </a:spcAft>
              <a:buClr>
                <a:schemeClr val="dk1"/>
              </a:buClr>
              <a:buSzPts val="3600"/>
              <a:buFont typeface="Arial"/>
              <a:buChar char="•"/>
              <a:defRPr sz="3600" b="0" i="0" u="none" strike="noStrike" cap="none">
                <a:solidFill>
                  <a:schemeClr val="dk1"/>
                </a:solidFill>
                <a:latin typeface="Calibri"/>
                <a:ea typeface="Calibri"/>
                <a:cs typeface="Calibri"/>
                <a:sym typeface="Calibri"/>
              </a:defRPr>
            </a:lvl8pPr>
            <a:lvl9pPr marL="4114800" marR="0" lvl="8" indent="-457200" algn="l" rtl="0">
              <a:lnSpc>
                <a:spcPct val="90000"/>
              </a:lnSpc>
              <a:spcBef>
                <a:spcPts val="1000"/>
              </a:spcBef>
              <a:spcAft>
                <a:spcPts val="0"/>
              </a:spcAft>
              <a:buClr>
                <a:schemeClr val="dk1"/>
              </a:buClr>
              <a:buSzPts val="3600"/>
              <a:buFont typeface="Arial"/>
              <a:buChar char="•"/>
              <a:defRPr sz="3600" b="0" i="0" u="none" strike="noStrike" cap="none">
                <a:solidFill>
                  <a:schemeClr val="dk1"/>
                </a:solidFill>
                <a:latin typeface="Calibri"/>
                <a:ea typeface="Calibri"/>
                <a:cs typeface="Calibri"/>
                <a:sym typeface="Calibri"/>
              </a:defRPr>
            </a:lvl9pPr>
          </a:lstStyle>
          <a:p>
            <a:endParaRPr/>
          </a:p>
        </p:txBody>
      </p:sp>
      <p:sp>
        <p:nvSpPr>
          <p:cNvPr id="37" name="Google Shape;37;g2d219056dcc_0_96"/>
          <p:cNvSpPr txBox="1">
            <a:spLocks noGrp="1"/>
          </p:cNvSpPr>
          <p:nvPr>
            <p:ph type="dt" idx="10"/>
          </p:nvPr>
        </p:nvSpPr>
        <p:spPr>
          <a:xfrm>
            <a:off x="1676400" y="12712700"/>
            <a:ext cx="5486400" cy="730200"/>
          </a:xfrm>
          <a:prstGeom prst="rect">
            <a:avLst/>
          </a:prstGeom>
          <a:noFill/>
          <a:ln>
            <a:noFill/>
          </a:ln>
        </p:spPr>
        <p:txBody>
          <a:bodyPr spcFirstLastPara="1" wrap="square" lIns="182850" tIns="91400" rIns="182850" bIns="91400" anchor="ctr" anchorCtr="0">
            <a:noAutofit/>
          </a:bodyPr>
          <a:lstStyle>
            <a:lvl1pPr marR="0" lvl="0" algn="l" rtl="0">
              <a:lnSpc>
                <a:spcPct val="100000"/>
              </a:lnSpc>
              <a:spcBef>
                <a:spcPts val="0"/>
              </a:spcBef>
              <a:spcAft>
                <a:spcPts val="0"/>
              </a:spcAft>
              <a:buClr>
                <a:srgbClr val="000000"/>
              </a:buClr>
              <a:buSzPts val="2800"/>
              <a:buFont typeface="Arial"/>
              <a:buNone/>
              <a:defRPr sz="24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2800"/>
              <a:buFont typeface="Arial"/>
              <a:buNone/>
              <a:defRPr sz="36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2800"/>
              <a:buFont typeface="Arial"/>
              <a:buNone/>
              <a:defRPr sz="36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2800"/>
              <a:buFont typeface="Arial"/>
              <a:buNone/>
              <a:defRPr sz="36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2800"/>
              <a:buFont typeface="Arial"/>
              <a:buNone/>
              <a:defRPr sz="36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2800"/>
              <a:buFont typeface="Arial"/>
              <a:buNone/>
              <a:defRPr sz="36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2800"/>
              <a:buFont typeface="Arial"/>
              <a:buNone/>
              <a:defRPr sz="36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2800"/>
              <a:buFont typeface="Arial"/>
              <a:buNone/>
              <a:defRPr sz="36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2800"/>
              <a:buFont typeface="Arial"/>
              <a:buNone/>
              <a:defRPr sz="3600" b="0" i="0" u="none" strike="noStrike" cap="none">
                <a:solidFill>
                  <a:schemeClr val="dk1"/>
                </a:solidFill>
                <a:latin typeface="Calibri"/>
                <a:ea typeface="Calibri"/>
                <a:cs typeface="Calibri"/>
                <a:sym typeface="Calibri"/>
              </a:defRPr>
            </a:lvl9pPr>
          </a:lstStyle>
          <a:p>
            <a:endParaRPr/>
          </a:p>
        </p:txBody>
      </p:sp>
      <p:sp>
        <p:nvSpPr>
          <p:cNvPr id="38" name="Google Shape;38;g2d219056dcc_0_96"/>
          <p:cNvSpPr txBox="1">
            <a:spLocks noGrp="1"/>
          </p:cNvSpPr>
          <p:nvPr>
            <p:ph type="ftr" idx="11"/>
          </p:nvPr>
        </p:nvSpPr>
        <p:spPr>
          <a:xfrm>
            <a:off x="8077200" y="12712700"/>
            <a:ext cx="8229600" cy="730200"/>
          </a:xfrm>
          <a:prstGeom prst="rect">
            <a:avLst/>
          </a:prstGeom>
          <a:noFill/>
          <a:ln>
            <a:noFill/>
          </a:ln>
        </p:spPr>
        <p:txBody>
          <a:bodyPr spcFirstLastPara="1" wrap="square" lIns="182850" tIns="91400" rIns="182850" bIns="91400" anchor="ctr" anchorCtr="0">
            <a:noAutofit/>
          </a:bodyPr>
          <a:lstStyle>
            <a:lvl1pPr marR="0" lvl="0" algn="ctr" rtl="0">
              <a:lnSpc>
                <a:spcPct val="100000"/>
              </a:lnSpc>
              <a:spcBef>
                <a:spcPts val="0"/>
              </a:spcBef>
              <a:spcAft>
                <a:spcPts val="0"/>
              </a:spcAft>
              <a:buClr>
                <a:srgbClr val="000000"/>
              </a:buClr>
              <a:buSzPts val="2800"/>
              <a:buFont typeface="Arial"/>
              <a:buNone/>
              <a:defRPr sz="24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2800"/>
              <a:buFont typeface="Arial"/>
              <a:buNone/>
              <a:defRPr sz="36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2800"/>
              <a:buFont typeface="Arial"/>
              <a:buNone/>
              <a:defRPr sz="36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2800"/>
              <a:buFont typeface="Arial"/>
              <a:buNone/>
              <a:defRPr sz="36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2800"/>
              <a:buFont typeface="Arial"/>
              <a:buNone/>
              <a:defRPr sz="36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2800"/>
              <a:buFont typeface="Arial"/>
              <a:buNone/>
              <a:defRPr sz="36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2800"/>
              <a:buFont typeface="Arial"/>
              <a:buNone/>
              <a:defRPr sz="36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2800"/>
              <a:buFont typeface="Arial"/>
              <a:buNone/>
              <a:defRPr sz="36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2800"/>
              <a:buFont typeface="Arial"/>
              <a:buNone/>
              <a:defRPr sz="3600" b="0" i="0" u="none" strike="noStrike" cap="none">
                <a:solidFill>
                  <a:schemeClr val="dk1"/>
                </a:solidFill>
                <a:latin typeface="Calibri"/>
                <a:ea typeface="Calibri"/>
                <a:cs typeface="Calibri"/>
                <a:sym typeface="Calibri"/>
              </a:defRPr>
            </a:lvl9pPr>
          </a:lstStyle>
          <a:p>
            <a:endParaRPr/>
          </a:p>
        </p:txBody>
      </p:sp>
      <p:sp>
        <p:nvSpPr>
          <p:cNvPr id="39" name="Google Shape;39;g2d219056dcc_0_96"/>
          <p:cNvSpPr txBox="1">
            <a:spLocks noGrp="1"/>
          </p:cNvSpPr>
          <p:nvPr>
            <p:ph type="sldNum" idx="12"/>
          </p:nvPr>
        </p:nvSpPr>
        <p:spPr>
          <a:xfrm>
            <a:off x="17221200" y="12712700"/>
            <a:ext cx="5486400" cy="730200"/>
          </a:xfrm>
          <a:prstGeom prst="rect">
            <a:avLst/>
          </a:prstGeom>
          <a:noFill/>
          <a:ln>
            <a:noFill/>
          </a:ln>
        </p:spPr>
        <p:txBody>
          <a:bodyPr spcFirstLastPara="1" wrap="square" lIns="182850" tIns="91400" rIns="182850" bIns="91400" anchor="ctr" anchorCtr="0">
            <a:noAutofit/>
          </a:bodyPr>
          <a:lstStyle>
            <a:lvl1pPr marL="0" marR="0" lvl="0" indent="0" algn="r" rtl="0">
              <a:lnSpc>
                <a:spcPct val="100000"/>
              </a:lnSpc>
              <a:spcBef>
                <a:spcPts val="0"/>
              </a:spcBef>
              <a:spcAft>
                <a:spcPts val="0"/>
              </a:spcAft>
              <a:buClr>
                <a:srgbClr val="000000"/>
              </a:buClr>
              <a:buSzPts val="2400"/>
              <a:buFont typeface="Arial"/>
              <a:buNone/>
              <a:defRPr sz="24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2400"/>
              <a:buFont typeface="Arial"/>
              <a:buNone/>
              <a:defRPr sz="24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2400"/>
              <a:buFont typeface="Arial"/>
              <a:buNone/>
              <a:defRPr sz="24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2400"/>
              <a:buFont typeface="Arial"/>
              <a:buNone/>
              <a:defRPr sz="24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2400"/>
              <a:buFont typeface="Arial"/>
              <a:buNone/>
              <a:defRPr sz="24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2400"/>
              <a:buFont typeface="Arial"/>
              <a:buNone/>
              <a:defRPr sz="24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2400"/>
              <a:buFont typeface="Arial"/>
              <a:buNone/>
              <a:defRPr sz="24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2400"/>
              <a:buFont typeface="Arial"/>
              <a:buNone/>
              <a:defRPr sz="24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2400"/>
              <a:buFont typeface="Arial"/>
              <a:buNone/>
              <a:defRPr sz="24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55" r:id="rId1"/>
    <p:sldLayoutId id="2147483656" r:id="rId2"/>
    <p:sldLayoutId id="2147483657" r:id="rId3"/>
    <p:sldLayoutId id="2147483658" r:id="rId4"/>
    <p:sldLayoutId id="2147483659" r:id="rId5"/>
    <p:sldLayoutId id="2147483660" r:id="rId6"/>
    <p:sldLayoutId id="2147483661" r:id="rId7"/>
    <p:sldLayoutId id="2147483662" r:id="rId8"/>
    <p:sldLayoutId id="2147483663" r:id="rId9"/>
    <p:sldLayoutId id="2147483664" r:id="rId10"/>
    <p:sldLayoutId id="2147483665"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s://desagloballeadership.com/" TargetMode="External"/><Relationship Id="rId2" Type="http://schemas.openxmlformats.org/officeDocument/2006/relationships/notesSlide" Target="../notesSlides/notesSlide1.xml"/><Relationship Id="rId1" Type="http://schemas.openxmlformats.org/officeDocument/2006/relationships/slideLayout" Target="../slideLayouts/slideLayout6.xml"/><Relationship Id="rId5" Type="http://schemas.openxmlformats.org/officeDocument/2006/relationships/image" Target="../media/image3.jp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2.xml"/><Relationship Id="rId1" Type="http://schemas.openxmlformats.org/officeDocument/2006/relationships/slideLayout" Target="../slideLayouts/slideLayout7.xml"/><Relationship Id="rId5" Type="http://schemas.openxmlformats.org/officeDocument/2006/relationships/image" Target="../media/image2.png"/><Relationship Id="rId4" Type="http://schemas.openxmlformats.org/officeDocument/2006/relationships/hyperlink" Target="https://desagloballeadership.com/" TargetMode="Externa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7.xml"/><Relationship Id="rId4" Type="http://schemas.openxmlformats.org/officeDocument/2006/relationships/hyperlink" Target="https://www.linkedin.com/in/sharon-l-heck/" TargetMode="External"/></Relationships>
</file>

<file path=ppt/slides/_rels/slide4.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4.xml"/><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5.png"/><Relationship Id="rId7" Type="http://schemas.openxmlformats.org/officeDocument/2006/relationships/image" Target="../media/image9.png"/><Relationship Id="rId2" Type="http://schemas.openxmlformats.org/officeDocument/2006/relationships/notesSlide" Target="../notesSlides/notesSlide5.xml"/><Relationship Id="rId1" Type="http://schemas.openxmlformats.org/officeDocument/2006/relationships/slideLayout" Target="../slideLayouts/slideLayout12.xml"/><Relationship Id="rId6" Type="http://schemas.openxmlformats.org/officeDocument/2006/relationships/image" Target="../media/image8.png"/><Relationship Id="rId5" Type="http://schemas.openxmlformats.org/officeDocument/2006/relationships/image" Target="../media/image7.png"/><Relationship Id="rId10" Type="http://schemas.openxmlformats.org/officeDocument/2006/relationships/image" Target="../media/image12.png"/><Relationship Id="rId4" Type="http://schemas.openxmlformats.org/officeDocument/2006/relationships/image" Target="../media/image6.png"/><Relationship Id="rId9" Type="http://schemas.openxmlformats.org/officeDocument/2006/relationships/image" Target="../media/image11.png"/></Relationships>
</file>

<file path=ppt/slides/_rels/slide6.xml.rels><?xml version="1.0" encoding="UTF-8" standalone="yes"?>
<Relationships xmlns="http://schemas.openxmlformats.org/package/2006/relationships"><Relationship Id="rId8" Type="http://schemas.openxmlformats.org/officeDocument/2006/relationships/hyperlink" Target="https://www.linkedin.com/company/35580596" TargetMode="External"/><Relationship Id="rId13" Type="http://schemas.openxmlformats.org/officeDocument/2006/relationships/image" Target="../media/image15.jpg"/><Relationship Id="rId3" Type="http://schemas.openxmlformats.org/officeDocument/2006/relationships/hyperlink" Target="https://desagloballeadership.com/" TargetMode="External"/><Relationship Id="rId7" Type="http://schemas.openxmlformats.org/officeDocument/2006/relationships/hyperlink" Target="mailto:%20tania@desagloballeadership.com" TargetMode="External"/><Relationship Id="rId12" Type="http://schemas.openxmlformats.org/officeDocument/2006/relationships/hyperlink" Target="https://www.instagram.com/desagloballeadership/" TargetMode="External"/><Relationship Id="rId2" Type="http://schemas.openxmlformats.org/officeDocument/2006/relationships/notesSlide" Target="../notesSlides/notesSlide6.xml"/><Relationship Id="rId1" Type="http://schemas.openxmlformats.org/officeDocument/2006/relationships/slideLayout" Target="../slideLayouts/slideLayout6.xml"/><Relationship Id="rId6" Type="http://schemas.openxmlformats.org/officeDocument/2006/relationships/image" Target="../media/image3.jpg"/><Relationship Id="rId11" Type="http://schemas.openxmlformats.org/officeDocument/2006/relationships/image" Target="../media/image14.png"/><Relationship Id="rId5" Type="http://schemas.openxmlformats.org/officeDocument/2006/relationships/hyperlink" Target="http://desagloballeadership.com" TargetMode="External"/><Relationship Id="rId10" Type="http://schemas.openxmlformats.org/officeDocument/2006/relationships/hyperlink" Target="https://www.facebook.com/desagloballeadership" TargetMode="External"/><Relationship Id="rId4" Type="http://schemas.openxmlformats.org/officeDocument/2006/relationships/image" Target="../media/image2.png"/><Relationship Id="rId9" Type="http://schemas.openxmlformats.org/officeDocument/2006/relationships/image" Target="../media/image1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12"/>
        <p:cNvGrpSpPr/>
        <p:nvPr/>
      </p:nvGrpSpPr>
      <p:grpSpPr>
        <a:xfrm>
          <a:off x="0" y="0"/>
          <a:ext cx="0" cy="0"/>
          <a:chOff x="0" y="0"/>
          <a:chExt cx="0" cy="0"/>
        </a:xfrm>
      </p:grpSpPr>
      <p:pic>
        <p:nvPicPr>
          <p:cNvPr id="113" name="Google Shape;113;g2d288fe0dc5_0_0" descr="Text, logo&#10;&#10;Description automatically generated">
            <a:hlinkClick r:id="rId3"/>
          </p:cNvPr>
          <p:cNvPicPr preferRelativeResize="0"/>
          <p:nvPr/>
        </p:nvPicPr>
        <p:blipFill rotWithShape="1">
          <a:blip r:embed="rId4">
            <a:alphaModFix/>
          </a:blip>
          <a:srcRect/>
          <a:stretch/>
        </p:blipFill>
        <p:spPr>
          <a:xfrm>
            <a:off x="19735299" y="11889424"/>
            <a:ext cx="4648700" cy="1859475"/>
          </a:xfrm>
          <a:prstGeom prst="rect">
            <a:avLst/>
          </a:prstGeom>
          <a:noFill/>
          <a:ln w="9525" cap="flat" cmpd="sng">
            <a:solidFill>
              <a:schemeClr val="lt1"/>
            </a:solidFill>
            <a:prstDash val="solid"/>
            <a:round/>
            <a:headEnd type="none" w="sm" len="sm"/>
            <a:tailEnd type="none" w="sm" len="sm"/>
          </a:ln>
        </p:spPr>
      </p:pic>
      <p:sp>
        <p:nvSpPr>
          <p:cNvPr id="114" name="Google Shape;114;g2d288fe0dc5_0_0"/>
          <p:cNvSpPr txBox="1"/>
          <p:nvPr/>
        </p:nvSpPr>
        <p:spPr>
          <a:xfrm>
            <a:off x="6327525" y="3430975"/>
            <a:ext cx="18056400" cy="1585200"/>
          </a:xfrm>
          <a:prstGeom prst="rect">
            <a:avLst/>
          </a:prstGeom>
          <a:noFill/>
          <a:ln>
            <a:noFill/>
          </a:ln>
        </p:spPr>
        <p:txBody>
          <a:bodyPr spcFirstLastPara="1" wrap="square" lIns="182850" tIns="91400" rIns="182850" bIns="91400" anchor="t" anchorCtr="0">
            <a:spAutoFit/>
          </a:bodyPr>
          <a:lstStyle/>
          <a:p>
            <a:pPr marL="0" marR="0" lvl="0" indent="0" algn="ctr" rtl="0">
              <a:lnSpc>
                <a:spcPct val="100000"/>
              </a:lnSpc>
              <a:spcBef>
                <a:spcPts val="0"/>
              </a:spcBef>
              <a:spcAft>
                <a:spcPts val="0"/>
              </a:spcAft>
              <a:buClr>
                <a:srgbClr val="000000"/>
              </a:buClr>
              <a:buSzPts val="8800"/>
              <a:buFont typeface="Arial"/>
              <a:buNone/>
            </a:pPr>
            <a:r>
              <a:rPr lang="en-US" sz="9100">
                <a:solidFill>
                  <a:srgbClr val="4B0082"/>
                </a:solidFill>
                <a:latin typeface="Montserrat SemiBold"/>
                <a:ea typeface="Montserrat SemiBold"/>
                <a:cs typeface="Montserrat SemiBold"/>
                <a:sym typeface="Montserrat SemiBold"/>
              </a:rPr>
              <a:t>Your User Manual</a:t>
            </a:r>
            <a:endParaRPr sz="7500" i="1">
              <a:solidFill>
                <a:schemeClr val="dk1"/>
              </a:solidFill>
              <a:latin typeface="Montserrat SemiBold"/>
              <a:ea typeface="Montserrat SemiBold"/>
              <a:cs typeface="Montserrat SemiBold"/>
              <a:sym typeface="Montserrat SemiBold"/>
            </a:endParaRPr>
          </a:p>
        </p:txBody>
      </p:sp>
      <p:sp>
        <p:nvSpPr>
          <p:cNvPr id="115" name="Google Shape;115;g2d288fe0dc5_0_0"/>
          <p:cNvSpPr txBox="1"/>
          <p:nvPr/>
        </p:nvSpPr>
        <p:spPr>
          <a:xfrm>
            <a:off x="8414636" y="5704570"/>
            <a:ext cx="13882200" cy="3724800"/>
          </a:xfrm>
          <a:prstGeom prst="rect">
            <a:avLst/>
          </a:prstGeom>
          <a:noFill/>
          <a:ln>
            <a:noFill/>
          </a:ln>
        </p:spPr>
        <p:txBody>
          <a:bodyPr spcFirstLastPara="1" wrap="square" lIns="182850" tIns="91400" rIns="182850" bIns="91400" anchor="t" anchorCtr="0">
            <a:spAutoFit/>
          </a:bodyPr>
          <a:lstStyle/>
          <a:p>
            <a:pPr marL="0" marR="0" lvl="0" indent="0" algn="ctr" rtl="0">
              <a:lnSpc>
                <a:spcPct val="100000"/>
              </a:lnSpc>
              <a:spcBef>
                <a:spcPts val="0"/>
              </a:spcBef>
              <a:spcAft>
                <a:spcPts val="0"/>
              </a:spcAft>
              <a:buClr>
                <a:srgbClr val="000000"/>
              </a:buClr>
              <a:buSzPts val="8800"/>
              <a:buFont typeface="Arial"/>
              <a:buNone/>
            </a:pPr>
            <a:r>
              <a:rPr lang="en-US" sz="4600">
                <a:solidFill>
                  <a:schemeClr val="dk1"/>
                </a:solidFill>
                <a:latin typeface="Montserrat Medium"/>
                <a:ea typeface="Montserrat Medium"/>
                <a:cs typeface="Montserrat Medium"/>
                <a:sym typeface="Montserrat Medium"/>
              </a:rPr>
              <a:t>A simple leadership blueprint to boost team alignment, trust and connection</a:t>
            </a:r>
            <a:endParaRPr sz="4600">
              <a:solidFill>
                <a:schemeClr val="dk1"/>
              </a:solidFill>
              <a:latin typeface="Montserrat Medium"/>
              <a:ea typeface="Montserrat Medium"/>
              <a:cs typeface="Montserrat Medium"/>
              <a:sym typeface="Montserrat Medium"/>
            </a:endParaRPr>
          </a:p>
          <a:p>
            <a:pPr marL="0" marR="0" lvl="0" indent="0" algn="ctr" rtl="0">
              <a:lnSpc>
                <a:spcPct val="100000"/>
              </a:lnSpc>
              <a:spcBef>
                <a:spcPts val="0"/>
              </a:spcBef>
              <a:spcAft>
                <a:spcPts val="0"/>
              </a:spcAft>
              <a:buClr>
                <a:srgbClr val="000000"/>
              </a:buClr>
              <a:buSzPts val="8800"/>
              <a:buFont typeface="Arial"/>
              <a:buNone/>
            </a:pPr>
            <a:endParaRPr sz="4600">
              <a:solidFill>
                <a:schemeClr val="dk1"/>
              </a:solidFill>
              <a:latin typeface="Montserrat Medium"/>
              <a:ea typeface="Montserrat Medium"/>
              <a:cs typeface="Montserrat Medium"/>
              <a:sym typeface="Montserrat Medium"/>
            </a:endParaRPr>
          </a:p>
          <a:p>
            <a:pPr marL="0" marR="0" lvl="0" indent="0" algn="ctr" rtl="0">
              <a:lnSpc>
                <a:spcPct val="100000"/>
              </a:lnSpc>
              <a:spcBef>
                <a:spcPts val="0"/>
              </a:spcBef>
              <a:spcAft>
                <a:spcPts val="0"/>
              </a:spcAft>
              <a:buClr>
                <a:srgbClr val="000000"/>
              </a:buClr>
              <a:buSzPts val="8800"/>
              <a:buFont typeface="Arial"/>
              <a:buNone/>
            </a:pPr>
            <a:r>
              <a:rPr lang="en-US" sz="4600">
                <a:solidFill>
                  <a:schemeClr val="dk1"/>
                </a:solidFill>
                <a:latin typeface="Montserrat Medium"/>
                <a:ea typeface="Montserrat Medium"/>
                <a:cs typeface="Montserrat Medium"/>
                <a:sym typeface="Montserrat Medium"/>
              </a:rPr>
              <a:t>Brought to you by: Desa Global Leadership &amp; Inspired by Atlassian</a:t>
            </a:r>
            <a:endParaRPr sz="5200" i="1">
              <a:solidFill>
                <a:schemeClr val="dk1"/>
              </a:solidFill>
              <a:latin typeface="Montserrat Medium"/>
              <a:ea typeface="Montserrat Medium"/>
              <a:cs typeface="Montserrat Medium"/>
              <a:sym typeface="Montserrat Medium"/>
            </a:endParaRPr>
          </a:p>
        </p:txBody>
      </p:sp>
      <p:pic>
        <p:nvPicPr>
          <p:cNvPr id="116" name="Google Shape;116;g2d288fe0dc5_0_0" descr="A picture containing text, accessory&#10;&#10;Description automatically generated"/>
          <p:cNvPicPr preferRelativeResize="0"/>
          <p:nvPr/>
        </p:nvPicPr>
        <p:blipFill rotWithShape="1">
          <a:blip r:embed="rId5">
            <a:alphaModFix/>
          </a:blip>
          <a:srcRect l="25139" r="18557" b="48111"/>
          <a:stretch/>
        </p:blipFill>
        <p:spPr>
          <a:xfrm rot="-5400003">
            <a:off x="-3700913" y="3687569"/>
            <a:ext cx="13729350" cy="6327513"/>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21"/>
        <p:cNvGrpSpPr/>
        <p:nvPr/>
      </p:nvGrpSpPr>
      <p:grpSpPr>
        <a:xfrm>
          <a:off x="0" y="0"/>
          <a:ext cx="0" cy="0"/>
          <a:chOff x="0" y="0"/>
          <a:chExt cx="0" cy="0"/>
        </a:xfrm>
      </p:grpSpPr>
      <p:sp>
        <p:nvSpPr>
          <p:cNvPr id="122" name="Google Shape;122;g2d219056dcc_0_201"/>
          <p:cNvSpPr txBox="1">
            <a:spLocks noGrp="1"/>
          </p:cNvSpPr>
          <p:nvPr>
            <p:ph type="title"/>
          </p:nvPr>
        </p:nvSpPr>
        <p:spPr>
          <a:xfrm>
            <a:off x="928582" y="-139856"/>
            <a:ext cx="21031200" cy="2651400"/>
          </a:xfrm>
          <a:prstGeom prst="rect">
            <a:avLst/>
          </a:prstGeom>
          <a:noFill/>
          <a:ln>
            <a:noFill/>
          </a:ln>
        </p:spPr>
        <p:txBody>
          <a:bodyPr spcFirstLastPara="1" wrap="square" lIns="182850" tIns="91400" rIns="182850" bIns="91400" anchor="ctr" anchorCtr="0">
            <a:normAutofit/>
          </a:bodyPr>
          <a:lstStyle/>
          <a:p>
            <a:pPr marL="0" lvl="0" indent="0" algn="l" rtl="0">
              <a:lnSpc>
                <a:spcPct val="90000"/>
              </a:lnSpc>
              <a:spcBef>
                <a:spcPts val="0"/>
              </a:spcBef>
              <a:spcAft>
                <a:spcPts val="0"/>
              </a:spcAft>
              <a:buClr>
                <a:srgbClr val="4B0082"/>
              </a:buClr>
              <a:buSzPts val="8000"/>
              <a:buFont typeface="Montserrat Light"/>
              <a:buNone/>
            </a:pPr>
            <a:r>
              <a:rPr lang="en-US" sz="8000" b="1">
                <a:solidFill>
                  <a:srgbClr val="4B0082"/>
                </a:solidFill>
                <a:latin typeface="Montserrat Light"/>
                <a:ea typeface="Montserrat Light"/>
                <a:cs typeface="Montserrat Light"/>
                <a:sym typeface="Montserrat Light"/>
              </a:rPr>
              <a:t>Make it a Team Exercise!</a:t>
            </a:r>
            <a:endParaRPr sz="8000" b="1">
              <a:solidFill>
                <a:srgbClr val="4B0082"/>
              </a:solidFill>
              <a:latin typeface="Montserrat Light"/>
              <a:ea typeface="Montserrat Light"/>
              <a:cs typeface="Montserrat Light"/>
              <a:sym typeface="Montserrat Light"/>
            </a:endParaRPr>
          </a:p>
        </p:txBody>
      </p:sp>
      <p:cxnSp>
        <p:nvCxnSpPr>
          <p:cNvPr id="123" name="Google Shape;123;g2d219056dcc_0_201"/>
          <p:cNvCxnSpPr/>
          <p:nvPr/>
        </p:nvCxnSpPr>
        <p:spPr>
          <a:xfrm>
            <a:off x="1091308" y="1931460"/>
            <a:ext cx="1595400" cy="0"/>
          </a:xfrm>
          <a:prstGeom prst="straightConnector1">
            <a:avLst/>
          </a:prstGeom>
          <a:noFill/>
          <a:ln w="82550" cap="flat" cmpd="sng">
            <a:solidFill>
              <a:srgbClr val="EFB511"/>
            </a:solidFill>
            <a:prstDash val="solid"/>
            <a:miter lim="800000"/>
            <a:headEnd type="none" w="sm" len="sm"/>
            <a:tailEnd type="none" w="sm" len="sm"/>
          </a:ln>
        </p:spPr>
      </p:cxnSp>
      <p:pic>
        <p:nvPicPr>
          <p:cNvPr id="124" name="Google Shape;124;g2d219056dcc_0_201" descr="A picture containing text, accessory&#10;&#10;Description automatically generated"/>
          <p:cNvPicPr preferRelativeResize="0"/>
          <p:nvPr/>
        </p:nvPicPr>
        <p:blipFill rotWithShape="1">
          <a:blip r:embed="rId3">
            <a:alphaModFix/>
          </a:blip>
          <a:srcRect l="43750" t="79522"/>
          <a:stretch/>
        </p:blipFill>
        <p:spPr>
          <a:xfrm rot="5400000">
            <a:off x="16748450" y="6120000"/>
            <a:ext cx="13795125" cy="1475975"/>
          </a:xfrm>
          <a:prstGeom prst="rect">
            <a:avLst/>
          </a:prstGeom>
          <a:noFill/>
          <a:ln>
            <a:noFill/>
          </a:ln>
        </p:spPr>
      </p:pic>
      <p:pic>
        <p:nvPicPr>
          <p:cNvPr id="125" name="Google Shape;125;g2d219056dcc_0_201" descr="Text, logo&#10;&#10;Description automatically generated">
            <a:hlinkClick r:id="rId4"/>
          </p:cNvPr>
          <p:cNvPicPr preferRelativeResize="0"/>
          <p:nvPr/>
        </p:nvPicPr>
        <p:blipFill rotWithShape="1">
          <a:blip r:embed="rId5">
            <a:alphaModFix/>
          </a:blip>
          <a:srcRect/>
          <a:stretch/>
        </p:blipFill>
        <p:spPr>
          <a:xfrm>
            <a:off x="19346199" y="152399"/>
            <a:ext cx="3485625" cy="1394250"/>
          </a:xfrm>
          <a:prstGeom prst="rect">
            <a:avLst/>
          </a:prstGeom>
          <a:noFill/>
          <a:ln>
            <a:noFill/>
          </a:ln>
        </p:spPr>
      </p:pic>
      <p:sp>
        <p:nvSpPr>
          <p:cNvPr id="126" name="Google Shape;126;g2d219056dcc_0_201"/>
          <p:cNvSpPr txBox="1">
            <a:spLocks noGrp="1"/>
          </p:cNvSpPr>
          <p:nvPr>
            <p:ph type="body" idx="1"/>
          </p:nvPr>
        </p:nvSpPr>
        <p:spPr>
          <a:xfrm>
            <a:off x="928576" y="2464850"/>
            <a:ext cx="21031200" cy="3468000"/>
          </a:xfrm>
          <a:prstGeom prst="rect">
            <a:avLst/>
          </a:prstGeom>
          <a:noFill/>
          <a:ln>
            <a:noFill/>
          </a:ln>
        </p:spPr>
        <p:txBody>
          <a:bodyPr spcFirstLastPara="1" wrap="square" lIns="182850" tIns="91400" rIns="182850" bIns="91400" anchor="t" anchorCtr="0">
            <a:noAutofit/>
          </a:bodyPr>
          <a:lstStyle/>
          <a:p>
            <a:pPr marL="0" lvl="0" indent="0" algn="l" rtl="0">
              <a:lnSpc>
                <a:spcPct val="114000"/>
              </a:lnSpc>
              <a:spcBef>
                <a:spcPts val="0"/>
              </a:spcBef>
              <a:spcAft>
                <a:spcPts val="0"/>
              </a:spcAft>
              <a:buNone/>
            </a:pPr>
            <a:r>
              <a:rPr lang="en-US" sz="3400" b="1" dirty="0">
                <a:latin typeface="Montserrat"/>
                <a:ea typeface="Montserrat"/>
                <a:cs typeface="Montserrat"/>
                <a:sym typeface="Montserrat"/>
              </a:rPr>
              <a:t>Invite everyone on your Team to create and share their User Manual</a:t>
            </a:r>
            <a:endParaRPr sz="3400" b="1" dirty="0">
              <a:latin typeface="Montserrat"/>
              <a:ea typeface="Montserrat"/>
              <a:cs typeface="Montserrat"/>
              <a:sym typeface="Montserrat"/>
            </a:endParaRPr>
          </a:p>
          <a:p>
            <a:pPr marL="0" lvl="0" indent="0" algn="l" rtl="0">
              <a:lnSpc>
                <a:spcPct val="114000"/>
              </a:lnSpc>
              <a:spcBef>
                <a:spcPts val="0"/>
              </a:spcBef>
              <a:spcAft>
                <a:spcPts val="0"/>
              </a:spcAft>
              <a:buNone/>
            </a:pPr>
            <a:endParaRPr sz="3400" b="1" dirty="0">
              <a:latin typeface="Montserrat"/>
              <a:ea typeface="Montserrat"/>
              <a:cs typeface="Montserrat"/>
              <a:sym typeface="Montserrat"/>
            </a:endParaRPr>
          </a:p>
          <a:p>
            <a:pPr marL="0" lvl="0" indent="0" algn="l" rtl="0">
              <a:lnSpc>
                <a:spcPct val="114000"/>
              </a:lnSpc>
              <a:spcBef>
                <a:spcPts val="0"/>
              </a:spcBef>
              <a:spcAft>
                <a:spcPts val="0"/>
              </a:spcAft>
              <a:buNone/>
            </a:pPr>
            <a:r>
              <a:rPr lang="en-US" sz="3400" b="1" dirty="0">
                <a:latin typeface="Montserrat"/>
                <a:ea typeface="Montserrat"/>
                <a:cs typeface="Montserrat"/>
                <a:sym typeface="Montserrat"/>
              </a:rPr>
              <a:t>The Objective: </a:t>
            </a:r>
            <a:r>
              <a:rPr lang="en-US" sz="3400" dirty="0">
                <a:latin typeface="Montserrat"/>
                <a:ea typeface="Montserrat"/>
                <a:cs typeface="Montserrat"/>
                <a:sym typeface="Montserrat"/>
              </a:rPr>
              <a:t>To create common understanding within the team by articulating and sharing preferences and learning styles upfront. To create a more inclusive team working environment via learning and respecting diversity within the team.</a:t>
            </a:r>
            <a:endParaRPr sz="3400" dirty="0">
              <a:latin typeface="Montserrat"/>
              <a:ea typeface="Montserrat"/>
              <a:cs typeface="Montserrat"/>
              <a:sym typeface="Montserrat"/>
            </a:endParaRPr>
          </a:p>
          <a:p>
            <a:pPr marL="0" lvl="0" indent="0" algn="l" rtl="0">
              <a:lnSpc>
                <a:spcPct val="114000"/>
              </a:lnSpc>
              <a:spcBef>
                <a:spcPts val="0"/>
              </a:spcBef>
              <a:spcAft>
                <a:spcPts val="0"/>
              </a:spcAft>
              <a:buNone/>
            </a:pPr>
            <a:endParaRPr sz="3600" b="1" dirty="0">
              <a:latin typeface="Montserrat"/>
              <a:ea typeface="Montserrat"/>
              <a:cs typeface="Montserrat"/>
              <a:sym typeface="Montserrat"/>
            </a:endParaRPr>
          </a:p>
          <a:p>
            <a:pPr marL="0" lvl="0" indent="0" algn="l" rtl="0">
              <a:lnSpc>
                <a:spcPct val="114000"/>
              </a:lnSpc>
              <a:spcBef>
                <a:spcPts val="0"/>
              </a:spcBef>
              <a:spcAft>
                <a:spcPts val="0"/>
              </a:spcAft>
              <a:buNone/>
            </a:pPr>
            <a:r>
              <a:rPr lang="en-US" sz="3400" b="1" dirty="0">
                <a:latin typeface="Montserrat"/>
                <a:ea typeface="Montserrat"/>
                <a:cs typeface="Montserrat"/>
                <a:sym typeface="Montserrat"/>
              </a:rPr>
              <a:t>The Process:</a:t>
            </a:r>
            <a:endParaRPr sz="3400" b="1" dirty="0">
              <a:latin typeface="Montserrat"/>
              <a:ea typeface="Montserrat"/>
              <a:cs typeface="Montserrat"/>
              <a:sym typeface="Montserrat"/>
            </a:endParaRPr>
          </a:p>
          <a:p>
            <a:pPr marL="0" lvl="0" indent="0" algn="l" rtl="0">
              <a:lnSpc>
                <a:spcPct val="114000"/>
              </a:lnSpc>
              <a:spcBef>
                <a:spcPts val="0"/>
              </a:spcBef>
              <a:spcAft>
                <a:spcPts val="0"/>
              </a:spcAft>
              <a:buNone/>
            </a:pPr>
            <a:endParaRPr sz="1800" b="1" dirty="0">
              <a:latin typeface="Montserrat"/>
              <a:ea typeface="Montserrat"/>
              <a:cs typeface="Montserrat"/>
              <a:sym typeface="Montserrat"/>
            </a:endParaRPr>
          </a:p>
          <a:p>
            <a:pPr marL="457200" lvl="0" indent="-444500" algn="l" rtl="0">
              <a:lnSpc>
                <a:spcPct val="114000"/>
              </a:lnSpc>
              <a:spcBef>
                <a:spcPts val="0"/>
              </a:spcBef>
              <a:spcAft>
                <a:spcPts val="0"/>
              </a:spcAft>
              <a:buSzPts val="3400"/>
              <a:buFont typeface="Montserrat"/>
              <a:buChar char="•"/>
            </a:pPr>
            <a:r>
              <a:rPr lang="en-US" sz="3400" dirty="0">
                <a:latin typeface="Montserrat Medium"/>
                <a:ea typeface="Montserrat Medium"/>
                <a:cs typeface="Montserrat Medium"/>
                <a:sym typeface="Montserrat Medium"/>
              </a:rPr>
              <a:t>Pre work:</a:t>
            </a:r>
            <a:r>
              <a:rPr lang="en-US" sz="3400" dirty="0">
                <a:latin typeface="Montserrat"/>
                <a:ea typeface="Montserrat"/>
                <a:cs typeface="Montserrat"/>
                <a:sym typeface="Montserrat"/>
              </a:rPr>
              <a:t> Send out one of the templates and ask each team member to bring a draft to the next team meeting and be ready to share.</a:t>
            </a:r>
            <a:endParaRPr sz="3400" dirty="0">
              <a:latin typeface="Montserrat"/>
              <a:ea typeface="Montserrat"/>
              <a:cs typeface="Montserrat"/>
              <a:sym typeface="Montserrat"/>
            </a:endParaRPr>
          </a:p>
          <a:p>
            <a:pPr marL="457200" lvl="0" indent="0" algn="l" rtl="0">
              <a:lnSpc>
                <a:spcPct val="114000"/>
              </a:lnSpc>
              <a:spcBef>
                <a:spcPts val="0"/>
              </a:spcBef>
              <a:spcAft>
                <a:spcPts val="0"/>
              </a:spcAft>
              <a:buNone/>
            </a:pPr>
            <a:endParaRPr sz="3400" dirty="0">
              <a:latin typeface="Montserrat"/>
              <a:ea typeface="Montserrat"/>
              <a:cs typeface="Montserrat"/>
              <a:sym typeface="Montserrat"/>
            </a:endParaRPr>
          </a:p>
          <a:p>
            <a:pPr marL="457200" lvl="0" indent="-444500" algn="l" rtl="0">
              <a:lnSpc>
                <a:spcPct val="114000"/>
              </a:lnSpc>
              <a:spcBef>
                <a:spcPts val="0"/>
              </a:spcBef>
              <a:spcAft>
                <a:spcPts val="0"/>
              </a:spcAft>
              <a:buSzPts val="3400"/>
              <a:buFont typeface="Montserrat"/>
              <a:buChar char="•"/>
            </a:pPr>
            <a:r>
              <a:rPr lang="en-US" sz="3400" dirty="0">
                <a:latin typeface="Montserrat Medium"/>
                <a:ea typeface="Montserrat Medium"/>
                <a:cs typeface="Montserrat Medium"/>
                <a:sym typeface="Montserrat Medium"/>
              </a:rPr>
              <a:t>During the Meeting:</a:t>
            </a:r>
            <a:r>
              <a:rPr lang="en-US" sz="3400" dirty="0">
                <a:latin typeface="Montserrat"/>
                <a:ea typeface="Montserrat"/>
                <a:cs typeface="Montserrat"/>
                <a:sym typeface="Montserrat"/>
              </a:rPr>
              <a:t>  Compile all slides into 1 Team Manual and take turns presenting your user manual highlights. Allow a few minutes for comments and questions from team members. Have fun with this! You may want to include a team photo.</a:t>
            </a:r>
            <a:endParaRPr sz="3400" dirty="0">
              <a:latin typeface="Montserrat"/>
              <a:ea typeface="Montserrat"/>
              <a:cs typeface="Montserrat"/>
              <a:sym typeface="Montserrat"/>
            </a:endParaRPr>
          </a:p>
          <a:p>
            <a:pPr marL="457200" lvl="0" indent="0" algn="l" rtl="0">
              <a:lnSpc>
                <a:spcPct val="114000"/>
              </a:lnSpc>
              <a:spcBef>
                <a:spcPts val="0"/>
              </a:spcBef>
              <a:spcAft>
                <a:spcPts val="0"/>
              </a:spcAft>
              <a:buNone/>
            </a:pPr>
            <a:endParaRPr sz="3400" dirty="0">
              <a:latin typeface="Montserrat"/>
              <a:ea typeface="Montserrat"/>
              <a:cs typeface="Montserrat"/>
              <a:sym typeface="Montserrat"/>
            </a:endParaRPr>
          </a:p>
          <a:p>
            <a:pPr marL="457200" lvl="0" indent="-444500" algn="l" rtl="0">
              <a:lnSpc>
                <a:spcPct val="114000"/>
              </a:lnSpc>
              <a:spcBef>
                <a:spcPts val="0"/>
              </a:spcBef>
              <a:spcAft>
                <a:spcPts val="0"/>
              </a:spcAft>
              <a:buSzPts val="3400"/>
              <a:buFont typeface="Montserrat"/>
              <a:buChar char="•"/>
            </a:pPr>
            <a:r>
              <a:rPr lang="en-US" sz="3400" dirty="0">
                <a:latin typeface="Montserrat Medium"/>
                <a:ea typeface="Montserrat Medium"/>
                <a:cs typeface="Montserrat Medium"/>
                <a:sym typeface="Montserrat Medium"/>
              </a:rPr>
              <a:t>After the Meeting:</a:t>
            </a:r>
            <a:r>
              <a:rPr lang="en-US" sz="3400" dirty="0">
                <a:latin typeface="Montserrat"/>
                <a:ea typeface="Montserrat"/>
                <a:cs typeface="Montserrat"/>
                <a:sym typeface="Montserrat"/>
              </a:rPr>
              <a:t> Keep the Team deck somewhere accessible and add to it when new members join the team. Have the new teammate fill their own out and present to the team by way of an onboarding/introduction.</a:t>
            </a:r>
            <a:endParaRPr sz="3400" dirty="0">
              <a:latin typeface="Montserrat"/>
              <a:ea typeface="Montserrat"/>
              <a:cs typeface="Montserrat"/>
              <a:sym typeface="Montserrat"/>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30"/>
        <p:cNvGrpSpPr/>
        <p:nvPr/>
      </p:nvGrpSpPr>
      <p:grpSpPr>
        <a:xfrm>
          <a:off x="0" y="0"/>
          <a:ext cx="0" cy="0"/>
          <a:chOff x="0" y="0"/>
          <a:chExt cx="0" cy="0"/>
        </a:xfrm>
      </p:grpSpPr>
      <p:pic>
        <p:nvPicPr>
          <p:cNvPr id="131" name="Google Shape;131;g2d219056dcc_0_90"/>
          <p:cNvPicPr preferRelativeResize="0"/>
          <p:nvPr/>
        </p:nvPicPr>
        <p:blipFill rotWithShape="1">
          <a:blip r:embed="rId3">
            <a:alphaModFix/>
          </a:blip>
          <a:srcRect t="16563" r="199" b="8010"/>
          <a:stretch/>
        </p:blipFill>
        <p:spPr>
          <a:xfrm>
            <a:off x="0" y="1738000"/>
            <a:ext cx="24384000" cy="10345600"/>
          </a:xfrm>
          <a:prstGeom prst="rect">
            <a:avLst/>
          </a:prstGeom>
          <a:noFill/>
          <a:ln>
            <a:noFill/>
          </a:ln>
        </p:spPr>
      </p:pic>
      <p:pic>
        <p:nvPicPr>
          <p:cNvPr id="132" name="Google Shape;132;g2d219056dcc_0_90"/>
          <p:cNvPicPr preferRelativeResize="0"/>
          <p:nvPr/>
        </p:nvPicPr>
        <p:blipFill rotWithShape="1">
          <a:blip r:embed="rId3">
            <a:alphaModFix/>
          </a:blip>
          <a:srcRect l="48015" r="4331" b="86754"/>
          <a:stretch/>
        </p:blipFill>
        <p:spPr>
          <a:xfrm>
            <a:off x="8207213" y="396575"/>
            <a:ext cx="8018365" cy="1293000"/>
          </a:xfrm>
          <a:prstGeom prst="rect">
            <a:avLst/>
          </a:prstGeom>
          <a:noFill/>
          <a:ln>
            <a:noFill/>
          </a:ln>
        </p:spPr>
      </p:pic>
      <p:sp>
        <p:nvSpPr>
          <p:cNvPr id="133" name="Google Shape;133;g2d219056dcc_0_90"/>
          <p:cNvSpPr txBox="1"/>
          <p:nvPr/>
        </p:nvSpPr>
        <p:spPr>
          <a:xfrm>
            <a:off x="346250" y="12236000"/>
            <a:ext cx="23739300" cy="1293000"/>
          </a:xfrm>
          <a:prstGeom prst="rect">
            <a:avLst/>
          </a:prstGeom>
          <a:noFill/>
          <a:ln>
            <a:noFill/>
          </a:ln>
        </p:spPr>
        <p:txBody>
          <a:bodyPr spcFirstLastPara="1" wrap="square" lIns="182850" tIns="182850" rIns="182850" bIns="182850" anchor="t" anchorCtr="0">
            <a:spAutoFit/>
          </a:bodyPr>
          <a:lstStyle/>
          <a:p>
            <a:pPr marL="0" marR="0" lvl="0" indent="0" algn="ctr" rtl="0">
              <a:lnSpc>
                <a:spcPct val="100000"/>
              </a:lnSpc>
              <a:spcBef>
                <a:spcPts val="0"/>
              </a:spcBef>
              <a:spcAft>
                <a:spcPts val="0"/>
              </a:spcAft>
              <a:buClr>
                <a:srgbClr val="000000"/>
              </a:buClr>
              <a:buSzPts val="3000"/>
              <a:buFont typeface="Arial"/>
              <a:buNone/>
            </a:pPr>
            <a:r>
              <a:rPr lang="en-US" sz="3000">
                <a:solidFill>
                  <a:schemeClr val="dk1"/>
                </a:solidFill>
                <a:latin typeface="Calibri"/>
                <a:ea typeface="Calibri"/>
                <a:cs typeface="Calibri"/>
                <a:sym typeface="Calibri"/>
              </a:rPr>
              <a:t>Sharon L. Heck, Vice President, Head of Tax at GE Vernova has kindly agreed to share her User Manual. </a:t>
            </a:r>
            <a:endParaRPr sz="3000">
              <a:solidFill>
                <a:schemeClr val="dk1"/>
              </a:solidFill>
              <a:latin typeface="Calibri"/>
              <a:ea typeface="Calibri"/>
              <a:cs typeface="Calibri"/>
              <a:sym typeface="Calibri"/>
            </a:endParaRPr>
          </a:p>
          <a:p>
            <a:pPr marL="0" marR="0" lvl="0" indent="0" algn="ctr" rtl="0">
              <a:lnSpc>
                <a:spcPct val="100000"/>
              </a:lnSpc>
              <a:spcBef>
                <a:spcPts val="0"/>
              </a:spcBef>
              <a:spcAft>
                <a:spcPts val="0"/>
              </a:spcAft>
              <a:buClr>
                <a:srgbClr val="000000"/>
              </a:buClr>
              <a:buSzPts val="3000"/>
              <a:buFont typeface="Arial"/>
              <a:buNone/>
            </a:pPr>
            <a:r>
              <a:rPr lang="en-US" sz="3000">
                <a:solidFill>
                  <a:schemeClr val="dk1"/>
                </a:solidFill>
                <a:latin typeface="Calibri"/>
                <a:ea typeface="Calibri"/>
                <a:cs typeface="Calibri"/>
                <a:sym typeface="Calibri"/>
              </a:rPr>
              <a:t>Feel free to connect with her &amp; share your feedback with her via</a:t>
            </a:r>
            <a:r>
              <a:rPr lang="en-US" sz="3000" b="0" i="0" u="none" strike="noStrike" cap="none">
                <a:solidFill>
                  <a:schemeClr val="dk1"/>
                </a:solidFill>
                <a:latin typeface="Calibri"/>
                <a:ea typeface="Calibri"/>
                <a:cs typeface="Calibri"/>
                <a:sym typeface="Calibri"/>
              </a:rPr>
              <a:t> LinkedIn: </a:t>
            </a:r>
            <a:r>
              <a:rPr lang="en-US" sz="3000" b="0" i="0" u="sng" strike="noStrike" cap="none">
                <a:solidFill>
                  <a:schemeClr val="hlink"/>
                </a:solidFill>
                <a:latin typeface="Calibri"/>
                <a:ea typeface="Calibri"/>
                <a:cs typeface="Calibri"/>
                <a:sym typeface="Calibri"/>
                <a:hlinkClick r:id="rId4"/>
              </a:rPr>
              <a:t>https://www.linkedin.com/in/sharon-l-heck/</a:t>
            </a:r>
            <a:r>
              <a:rPr lang="en-US" sz="3000" b="0" i="0" u="none" strike="noStrike" cap="none">
                <a:solidFill>
                  <a:schemeClr val="dk1"/>
                </a:solidFill>
                <a:latin typeface="Calibri"/>
                <a:ea typeface="Calibri"/>
                <a:cs typeface="Calibri"/>
                <a:sym typeface="Calibri"/>
              </a:rPr>
              <a:t> </a:t>
            </a:r>
            <a:endParaRPr sz="3000" b="0" i="0" u="none" strike="noStrike" cap="none">
              <a:solidFill>
                <a:schemeClr val="dk1"/>
              </a:solidFill>
              <a:latin typeface="Calibri"/>
              <a:ea typeface="Calibri"/>
              <a:cs typeface="Calibri"/>
              <a:sym typeface="Calibri"/>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37"/>
        <p:cNvGrpSpPr/>
        <p:nvPr/>
      </p:nvGrpSpPr>
      <p:grpSpPr>
        <a:xfrm>
          <a:off x="0" y="0"/>
          <a:ext cx="0" cy="0"/>
          <a:chOff x="0" y="0"/>
          <a:chExt cx="0" cy="0"/>
        </a:xfrm>
      </p:grpSpPr>
      <p:pic>
        <p:nvPicPr>
          <p:cNvPr id="138" name="Google Shape;138;g2d219056dcc_0_171" descr="A picture containing text, accessory&#10;&#10;Description automatically generated"/>
          <p:cNvPicPr preferRelativeResize="0"/>
          <p:nvPr/>
        </p:nvPicPr>
        <p:blipFill rotWithShape="1">
          <a:blip r:embed="rId3">
            <a:alphaModFix/>
          </a:blip>
          <a:srcRect l="25138" r="56338" b="70415"/>
          <a:stretch/>
        </p:blipFill>
        <p:spPr>
          <a:xfrm rot="-5400005">
            <a:off x="12367900" y="8298278"/>
            <a:ext cx="4516700" cy="3797494"/>
          </a:xfrm>
          <a:prstGeom prst="rect">
            <a:avLst/>
          </a:prstGeom>
          <a:noFill/>
          <a:ln>
            <a:noFill/>
          </a:ln>
        </p:spPr>
      </p:pic>
      <p:pic>
        <p:nvPicPr>
          <p:cNvPr id="139" name="Google Shape;139;g2d219056dcc_0_171" descr="A picture containing text, accessory&#10;&#10;Description automatically generated"/>
          <p:cNvPicPr preferRelativeResize="0"/>
          <p:nvPr/>
        </p:nvPicPr>
        <p:blipFill rotWithShape="1">
          <a:blip r:embed="rId3">
            <a:alphaModFix/>
          </a:blip>
          <a:srcRect l="25138" r="56338" b="70415"/>
          <a:stretch/>
        </p:blipFill>
        <p:spPr>
          <a:xfrm rot="-5400005">
            <a:off x="342588" y="8310541"/>
            <a:ext cx="4529225" cy="3797494"/>
          </a:xfrm>
          <a:prstGeom prst="rect">
            <a:avLst/>
          </a:prstGeom>
          <a:noFill/>
          <a:ln>
            <a:noFill/>
          </a:ln>
        </p:spPr>
      </p:pic>
      <p:pic>
        <p:nvPicPr>
          <p:cNvPr id="140" name="Google Shape;140;g2d219056dcc_0_171" descr="A picture containing text, accessory&#10;&#10;Description automatically generated"/>
          <p:cNvPicPr preferRelativeResize="0"/>
          <p:nvPr/>
        </p:nvPicPr>
        <p:blipFill rotWithShape="1">
          <a:blip r:embed="rId3">
            <a:alphaModFix/>
          </a:blip>
          <a:srcRect l="25138" r="56338" b="70415"/>
          <a:stretch/>
        </p:blipFill>
        <p:spPr>
          <a:xfrm rot="-5400005">
            <a:off x="12364288" y="2920866"/>
            <a:ext cx="4523925" cy="3797494"/>
          </a:xfrm>
          <a:prstGeom prst="rect">
            <a:avLst/>
          </a:prstGeom>
          <a:noFill/>
          <a:ln>
            <a:noFill/>
          </a:ln>
        </p:spPr>
      </p:pic>
      <p:pic>
        <p:nvPicPr>
          <p:cNvPr id="141" name="Google Shape;141;g2d219056dcc_0_171" descr="A picture containing text, accessory&#10;&#10;Description automatically generated"/>
          <p:cNvPicPr preferRelativeResize="0"/>
          <p:nvPr/>
        </p:nvPicPr>
        <p:blipFill rotWithShape="1">
          <a:blip r:embed="rId3">
            <a:alphaModFix/>
          </a:blip>
          <a:srcRect l="25138" r="56338" b="70415"/>
          <a:stretch/>
        </p:blipFill>
        <p:spPr>
          <a:xfrm rot="-5400005">
            <a:off x="338888" y="2927216"/>
            <a:ext cx="4536625" cy="3797494"/>
          </a:xfrm>
          <a:prstGeom prst="rect">
            <a:avLst/>
          </a:prstGeom>
          <a:noFill/>
          <a:ln>
            <a:noFill/>
          </a:ln>
        </p:spPr>
      </p:pic>
      <p:sp>
        <p:nvSpPr>
          <p:cNvPr id="142" name="Google Shape;142;g2d219056dcc_0_171"/>
          <p:cNvSpPr txBox="1"/>
          <p:nvPr/>
        </p:nvSpPr>
        <p:spPr>
          <a:xfrm>
            <a:off x="0" y="633925"/>
            <a:ext cx="24384000" cy="12945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US" sz="7000">
                <a:solidFill>
                  <a:srgbClr val="4B0082"/>
                </a:solidFill>
                <a:latin typeface="Montserrat SemiBold"/>
                <a:ea typeface="Montserrat SemiBold"/>
                <a:cs typeface="Montserrat SemiBold"/>
                <a:sym typeface="Montserrat SemiBold"/>
              </a:rPr>
              <a:t>[Name]’s User Manual</a:t>
            </a:r>
            <a:endParaRPr sz="7000">
              <a:solidFill>
                <a:srgbClr val="4B0082"/>
              </a:solidFill>
              <a:latin typeface="Montserrat SemiBold"/>
              <a:ea typeface="Montserrat SemiBold"/>
              <a:cs typeface="Montserrat SemiBold"/>
              <a:sym typeface="Montserrat SemiBold"/>
            </a:endParaRPr>
          </a:p>
        </p:txBody>
      </p:sp>
      <p:sp>
        <p:nvSpPr>
          <p:cNvPr id="143" name="Google Shape;143;g2d219056dcc_0_171"/>
          <p:cNvSpPr txBox="1"/>
          <p:nvPr/>
        </p:nvSpPr>
        <p:spPr>
          <a:xfrm>
            <a:off x="4509000" y="2575150"/>
            <a:ext cx="7150800" cy="4493700"/>
          </a:xfrm>
          <a:prstGeom prst="rect">
            <a:avLst/>
          </a:prstGeom>
          <a:noFill/>
          <a:ln w="28575" cap="flat" cmpd="sng">
            <a:solidFill>
              <a:srgbClr val="3A0151"/>
            </a:solidFill>
            <a:prstDash val="solid"/>
            <a:round/>
            <a:headEnd type="none" w="sm" len="sm"/>
            <a:tailEnd type="none" w="sm" len="sm"/>
          </a:ln>
        </p:spPr>
        <p:txBody>
          <a:bodyPr spcFirstLastPara="1" wrap="square" lIns="91425" tIns="91425" rIns="91425" bIns="91425" anchor="t" anchorCtr="0">
            <a:noAutofit/>
          </a:bodyPr>
          <a:lstStyle/>
          <a:p>
            <a:pPr marL="457200" lvl="0" indent="-406400" algn="l" rtl="0">
              <a:spcBef>
                <a:spcPts val="0"/>
              </a:spcBef>
              <a:spcAft>
                <a:spcPts val="0"/>
              </a:spcAft>
              <a:buClr>
                <a:schemeClr val="dk1"/>
              </a:buClr>
              <a:buSzPts val="2800"/>
              <a:buFont typeface="Roboto"/>
              <a:buChar char="●"/>
            </a:pPr>
            <a:r>
              <a:rPr lang="en-US" sz="2800">
                <a:solidFill>
                  <a:schemeClr val="dk1"/>
                </a:solidFill>
                <a:latin typeface="Roboto"/>
                <a:ea typeface="Roboto"/>
                <a:cs typeface="Roboto"/>
                <a:sym typeface="Roboto"/>
              </a:rPr>
              <a:t>[Example: I'm not naturally expressive, so people can find me hard to read. If I’m not happy I will let you know, so otherwise assume I am fine!]</a:t>
            </a:r>
            <a:endParaRPr sz="2800">
              <a:solidFill>
                <a:schemeClr val="dk1"/>
              </a:solidFill>
              <a:latin typeface="Roboto"/>
              <a:ea typeface="Roboto"/>
              <a:cs typeface="Roboto"/>
              <a:sym typeface="Roboto"/>
            </a:endParaRPr>
          </a:p>
          <a:p>
            <a:pPr marL="457200" lvl="0" indent="-406400" algn="l" rtl="0">
              <a:spcBef>
                <a:spcPts val="0"/>
              </a:spcBef>
              <a:spcAft>
                <a:spcPts val="0"/>
              </a:spcAft>
              <a:buClr>
                <a:schemeClr val="dk1"/>
              </a:buClr>
              <a:buSzPts val="2800"/>
              <a:buFont typeface="Roboto"/>
              <a:buChar char="●"/>
            </a:pPr>
            <a:r>
              <a:rPr lang="en-US" sz="2800">
                <a:solidFill>
                  <a:schemeClr val="dk1"/>
                </a:solidFill>
                <a:latin typeface="Roboto"/>
                <a:ea typeface="Roboto"/>
                <a:cs typeface="Roboto"/>
                <a:sym typeface="Roboto"/>
              </a:rPr>
              <a:t>[Example: My top strengths are thinking creatively, absorbing data and problem solving - share relevant Leadership Assessment Results.]</a:t>
            </a:r>
            <a:endParaRPr sz="2800">
              <a:solidFill>
                <a:schemeClr val="dk1"/>
              </a:solidFill>
              <a:latin typeface="Roboto"/>
              <a:ea typeface="Roboto"/>
              <a:cs typeface="Roboto"/>
              <a:sym typeface="Roboto"/>
            </a:endParaRPr>
          </a:p>
          <a:p>
            <a:pPr marL="457200" lvl="0" indent="-406400" algn="l" rtl="0">
              <a:spcBef>
                <a:spcPts val="0"/>
              </a:spcBef>
              <a:spcAft>
                <a:spcPts val="0"/>
              </a:spcAft>
              <a:buClr>
                <a:schemeClr val="dk1"/>
              </a:buClr>
              <a:buSzPts val="2800"/>
              <a:buFont typeface="Roboto"/>
              <a:buChar char="●"/>
            </a:pPr>
            <a:r>
              <a:rPr lang="en-US" sz="2800">
                <a:solidFill>
                  <a:schemeClr val="dk1"/>
                </a:solidFill>
                <a:latin typeface="Roboto"/>
                <a:ea typeface="Roboto"/>
                <a:cs typeface="Roboto"/>
                <a:sym typeface="Roboto"/>
              </a:rPr>
              <a:t>[Example: Married for 10 years and have two children.]</a:t>
            </a:r>
            <a:endParaRPr sz="2800">
              <a:solidFill>
                <a:schemeClr val="dk1"/>
              </a:solidFill>
              <a:latin typeface="Roboto"/>
              <a:ea typeface="Roboto"/>
              <a:cs typeface="Roboto"/>
              <a:sym typeface="Roboto"/>
            </a:endParaRPr>
          </a:p>
        </p:txBody>
      </p:sp>
      <p:sp>
        <p:nvSpPr>
          <p:cNvPr id="144" name="Google Shape;144;g2d219056dcc_0_171"/>
          <p:cNvSpPr txBox="1"/>
          <p:nvPr/>
        </p:nvSpPr>
        <p:spPr>
          <a:xfrm>
            <a:off x="870225" y="2651350"/>
            <a:ext cx="3791400" cy="12945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US" sz="3500">
                <a:solidFill>
                  <a:schemeClr val="lt1"/>
                </a:solidFill>
                <a:latin typeface="Montserrat SemiBold"/>
                <a:ea typeface="Montserrat SemiBold"/>
                <a:cs typeface="Montserrat SemiBold"/>
                <a:sym typeface="Montserrat SemiBold"/>
              </a:rPr>
              <a:t>About Me:</a:t>
            </a:r>
            <a:endParaRPr sz="3500">
              <a:solidFill>
                <a:schemeClr val="lt1"/>
              </a:solidFill>
              <a:latin typeface="Montserrat SemiBold"/>
              <a:ea typeface="Montserrat SemiBold"/>
              <a:cs typeface="Montserrat SemiBold"/>
              <a:sym typeface="Montserrat SemiBold"/>
            </a:endParaRPr>
          </a:p>
        </p:txBody>
      </p:sp>
      <p:sp>
        <p:nvSpPr>
          <p:cNvPr id="145" name="Google Shape;145;g2d219056dcc_0_171"/>
          <p:cNvSpPr txBox="1"/>
          <p:nvPr/>
        </p:nvSpPr>
        <p:spPr>
          <a:xfrm>
            <a:off x="16528050" y="2575150"/>
            <a:ext cx="7150800" cy="4481700"/>
          </a:xfrm>
          <a:prstGeom prst="rect">
            <a:avLst/>
          </a:prstGeom>
          <a:noFill/>
          <a:ln w="28575" cap="flat" cmpd="sng">
            <a:solidFill>
              <a:srgbClr val="3A0151"/>
            </a:solidFill>
            <a:prstDash val="solid"/>
            <a:round/>
            <a:headEnd type="none" w="sm" len="sm"/>
            <a:tailEnd type="none" w="sm" len="sm"/>
          </a:ln>
        </p:spPr>
        <p:txBody>
          <a:bodyPr spcFirstLastPara="1" wrap="square" lIns="91425" tIns="91425" rIns="91425" bIns="91425" anchor="t" anchorCtr="0">
            <a:noAutofit/>
          </a:bodyPr>
          <a:lstStyle/>
          <a:p>
            <a:pPr marL="457200" lvl="0" indent="-406400" algn="l" rtl="0">
              <a:spcBef>
                <a:spcPts val="0"/>
              </a:spcBef>
              <a:spcAft>
                <a:spcPts val="0"/>
              </a:spcAft>
              <a:buClr>
                <a:schemeClr val="dk1"/>
              </a:buClr>
              <a:buSzPts val="2800"/>
              <a:buFont typeface="Roboto"/>
              <a:buChar char="●"/>
            </a:pPr>
            <a:r>
              <a:rPr lang="en-US" sz="2800">
                <a:solidFill>
                  <a:schemeClr val="dk1"/>
                </a:solidFill>
                <a:latin typeface="Roboto"/>
                <a:ea typeface="Roboto"/>
                <a:cs typeface="Roboto"/>
                <a:sym typeface="Roboto"/>
              </a:rPr>
              <a:t>[Example: I'm an introvert, so working "in the open" is something I have to work hard at.]</a:t>
            </a:r>
            <a:endParaRPr sz="2800">
              <a:solidFill>
                <a:schemeClr val="dk1"/>
              </a:solidFill>
              <a:latin typeface="Roboto"/>
              <a:ea typeface="Roboto"/>
              <a:cs typeface="Roboto"/>
              <a:sym typeface="Roboto"/>
            </a:endParaRPr>
          </a:p>
          <a:p>
            <a:pPr marL="457200" lvl="0" indent="-406400" algn="l" rtl="0">
              <a:spcBef>
                <a:spcPts val="0"/>
              </a:spcBef>
              <a:spcAft>
                <a:spcPts val="0"/>
              </a:spcAft>
              <a:buClr>
                <a:schemeClr val="dk1"/>
              </a:buClr>
              <a:buSzPts val="2800"/>
              <a:buFont typeface="Roboto"/>
              <a:buChar char="●"/>
            </a:pPr>
            <a:r>
              <a:rPr lang="en-US" sz="2800">
                <a:solidFill>
                  <a:schemeClr val="dk1"/>
                </a:solidFill>
                <a:latin typeface="Roboto"/>
                <a:ea typeface="Roboto"/>
                <a:cs typeface="Roboto"/>
                <a:sym typeface="Roboto"/>
              </a:rPr>
              <a:t>[Example: I learn via stories and appreciate data &amp; sources to back them up.]</a:t>
            </a:r>
            <a:endParaRPr sz="2800">
              <a:solidFill>
                <a:schemeClr val="dk1"/>
              </a:solidFill>
              <a:latin typeface="Roboto"/>
              <a:ea typeface="Roboto"/>
              <a:cs typeface="Roboto"/>
              <a:sym typeface="Roboto"/>
            </a:endParaRPr>
          </a:p>
          <a:p>
            <a:pPr marL="457200" lvl="0" indent="-406400" algn="l" rtl="0">
              <a:spcBef>
                <a:spcPts val="0"/>
              </a:spcBef>
              <a:spcAft>
                <a:spcPts val="0"/>
              </a:spcAft>
              <a:buClr>
                <a:schemeClr val="dk1"/>
              </a:buClr>
              <a:buSzPts val="2800"/>
              <a:buFont typeface="Roboto"/>
              <a:buChar char="●"/>
            </a:pPr>
            <a:r>
              <a:rPr lang="en-US" sz="2800">
                <a:solidFill>
                  <a:schemeClr val="dk1"/>
                </a:solidFill>
                <a:latin typeface="Roboto"/>
                <a:ea typeface="Roboto"/>
                <a:cs typeface="Roboto"/>
                <a:sym typeface="Roboto"/>
              </a:rPr>
              <a:t>[Example: I have a growth mindset so feel free teach me something new.]</a:t>
            </a:r>
            <a:endParaRPr sz="2800">
              <a:solidFill>
                <a:schemeClr val="dk1"/>
              </a:solidFill>
              <a:latin typeface="Roboto"/>
              <a:ea typeface="Roboto"/>
              <a:cs typeface="Roboto"/>
              <a:sym typeface="Roboto"/>
            </a:endParaRPr>
          </a:p>
        </p:txBody>
      </p:sp>
      <p:sp>
        <p:nvSpPr>
          <p:cNvPr id="146" name="Google Shape;146;g2d219056dcc_0_171"/>
          <p:cNvSpPr txBox="1"/>
          <p:nvPr/>
        </p:nvSpPr>
        <p:spPr>
          <a:xfrm>
            <a:off x="12889275" y="2651350"/>
            <a:ext cx="3791400" cy="12945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US" sz="3500">
                <a:solidFill>
                  <a:schemeClr val="lt1"/>
                </a:solidFill>
                <a:latin typeface="Montserrat SemiBold"/>
                <a:ea typeface="Montserrat SemiBold"/>
                <a:cs typeface="Montserrat SemiBold"/>
                <a:sym typeface="Montserrat SemiBold"/>
              </a:rPr>
              <a:t>What I Value:</a:t>
            </a:r>
            <a:endParaRPr sz="3500">
              <a:solidFill>
                <a:schemeClr val="lt1"/>
              </a:solidFill>
              <a:latin typeface="Montserrat SemiBold"/>
              <a:ea typeface="Montserrat SemiBold"/>
              <a:cs typeface="Montserrat SemiBold"/>
              <a:sym typeface="Montserrat SemiBold"/>
            </a:endParaRPr>
          </a:p>
        </p:txBody>
      </p:sp>
      <p:sp>
        <p:nvSpPr>
          <p:cNvPr id="147" name="Google Shape;147;g2d219056dcc_0_171"/>
          <p:cNvSpPr txBox="1"/>
          <p:nvPr/>
        </p:nvSpPr>
        <p:spPr>
          <a:xfrm>
            <a:off x="4502663" y="7956175"/>
            <a:ext cx="7150800" cy="4493700"/>
          </a:xfrm>
          <a:prstGeom prst="rect">
            <a:avLst/>
          </a:prstGeom>
          <a:noFill/>
          <a:ln w="28575" cap="flat" cmpd="sng">
            <a:solidFill>
              <a:srgbClr val="3A0151"/>
            </a:solidFill>
            <a:prstDash val="solid"/>
            <a:round/>
            <a:headEnd type="none" w="sm" len="sm"/>
            <a:tailEnd type="none" w="sm" len="sm"/>
          </a:ln>
        </p:spPr>
        <p:txBody>
          <a:bodyPr spcFirstLastPara="1" wrap="square" lIns="91425" tIns="91425" rIns="91425" bIns="91425" anchor="t" anchorCtr="0">
            <a:noAutofit/>
          </a:bodyPr>
          <a:lstStyle/>
          <a:p>
            <a:pPr marL="457200" lvl="0" indent="-406400" algn="l" rtl="0">
              <a:spcBef>
                <a:spcPts val="0"/>
              </a:spcBef>
              <a:spcAft>
                <a:spcPts val="0"/>
              </a:spcAft>
              <a:buClr>
                <a:schemeClr val="dk1"/>
              </a:buClr>
              <a:buSzPts val="2800"/>
              <a:buFont typeface="Roboto"/>
              <a:buChar char="●"/>
            </a:pPr>
            <a:r>
              <a:rPr lang="en-US" sz="2800">
                <a:solidFill>
                  <a:schemeClr val="dk1"/>
                </a:solidFill>
                <a:latin typeface="Roboto"/>
                <a:ea typeface="Roboto"/>
                <a:cs typeface="Roboto"/>
                <a:sym typeface="Roboto"/>
              </a:rPr>
              <a:t>[Example: If I have my headphones on, I am in focus mode, so please do not disturb me.]</a:t>
            </a:r>
            <a:endParaRPr sz="2800">
              <a:solidFill>
                <a:schemeClr val="dk1"/>
              </a:solidFill>
              <a:latin typeface="Roboto"/>
              <a:ea typeface="Roboto"/>
              <a:cs typeface="Roboto"/>
              <a:sym typeface="Roboto"/>
            </a:endParaRPr>
          </a:p>
          <a:p>
            <a:pPr marL="457200" lvl="0" indent="-406400" algn="l" rtl="0">
              <a:spcBef>
                <a:spcPts val="0"/>
              </a:spcBef>
              <a:spcAft>
                <a:spcPts val="0"/>
              </a:spcAft>
              <a:buClr>
                <a:schemeClr val="dk1"/>
              </a:buClr>
              <a:buSzPts val="2800"/>
              <a:buFont typeface="Roboto"/>
              <a:buChar char="●"/>
            </a:pPr>
            <a:r>
              <a:rPr lang="en-US" sz="2800">
                <a:solidFill>
                  <a:schemeClr val="dk1"/>
                </a:solidFill>
                <a:latin typeface="Roboto"/>
                <a:ea typeface="Roboto"/>
                <a:cs typeface="Roboto"/>
                <a:sym typeface="Roboto"/>
              </a:rPr>
              <a:t>[Example: I only accept meeting invites if there is an agenda attached.]</a:t>
            </a:r>
            <a:endParaRPr sz="2800">
              <a:solidFill>
                <a:schemeClr val="dk1"/>
              </a:solidFill>
              <a:latin typeface="Roboto"/>
              <a:ea typeface="Roboto"/>
              <a:cs typeface="Roboto"/>
              <a:sym typeface="Roboto"/>
            </a:endParaRPr>
          </a:p>
          <a:p>
            <a:pPr marL="457200" lvl="0" indent="-406400" algn="l" rtl="0">
              <a:spcBef>
                <a:spcPts val="0"/>
              </a:spcBef>
              <a:spcAft>
                <a:spcPts val="0"/>
              </a:spcAft>
              <a:buClr>
                <a:schemeClr val="dk1"/>
              </a:buClr>
              <a:buSzPts val="2800"/>
              <a:buFont typeface="Roboto"/>
              <a:buChar char="●"/>
            </a:pPr>
            <a:r>
              <a:rPr lang="en-US" sz="2800">
                <a:solidFill>
                  <a:schemeClr val="dk1"/>
                </a:solidFill>
                <a:latin typeface="Roboto"/>
                <a:ea typeface="Roboto"/>
                <a:cs typeface="Roboto"/>
                <a:sym typeface="Roboto"/>
              </a:rPr>
              <a:t>[Example: I love brainstorming &amp; list making with post-its so I always have some nearby.]</a:t>
            </a:r>
            <a:endParaRPr sz="2800">
              <a:solidFill>
                <a:schemeClr val="dk1"/>
              </a:solidFill>
              <a:latin typeface="Roboto"/>
              <a:ea typeface="Roboto"/>
              <a:cs typeface="Roboto"/>
              <a:sym typeface="Roboto"/>
            </a:endParaRPr>
          </a:p>
        </p:txBody>
      </p:sp>
      <p:sp>
        <p:nvSpPr>
          <p:cNvPr id="148" name="Google Shape;148;g2d219056dcc_0_171"/>
          <p:cNvSpPr txBox="1"/>
          <p:nvPr/>
        </p:nvSpPr>
        <p:spPr>
          <a:xfrm>
            <a:off x="863888" y="8032375"/>
            <a:ext cx="3791400" cy="12945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US" sz="3500">
                <a:solidFill>
                  <a:schemeClr val="lt1"/>
                </a:solidFill>
                <a:latin typeface="Montserrat SemiBold"/>
                <a:ea typeface="Montserrat SemiBold"/>
                <a:cs typeface="Montserrat SemiBold"/>
                <a:sym typeface="Montserrat SemiBold"/>
              </a:rPr>
              <a:t>Quirks:</a:t>
            </a:r>
            <a:endParaRPr sz="3500">
              <a:solidFill>
                <a:schemeClr val="lt1"/>
              </a:solidFill>
              <a:latin typeface="Montserrat SemiBold"/>
              <a:ea typeface="Montserrat SemiBold"/>
              <a:cs typeface="Montserrat SemiBold"/>
              <a:sym typeface="Montserrat SemiBold"/>
            </a:endParaRPr>
          </a:p>
        </p:txBody>
      </p:sp>
      <p:sp>
        <p:nvSpPr>
          <p:cNvPr id="149" name="Google Shape;149;g2d219056dcc_0_171"/>
          <p:cNvSpPr txBox="1"/>
          <p:nvPr/>
        </p:nvSpPr>
        <p:spPr>
          <a:xfrm>
            <a:off x="16521713" y="7956175"/>
            <a:ext cx="7150800" cy="4481700"/>
          </a:xfrm>
          <a:prstGeom prst="rect">
            <a:avLst/>
          </a:prstGeom>
          <a:noFill/>
          <a:ln w="28575" cap="flat" cmpd="sng">
            <a:solidFill>
              <a:srgbClr val="3A0151"/>
            </a:solidFill>
            <a:prstDash val="solid"/>
            <a:round/>
            <a:headEnd type="none" w="sm" len="sm"/>
            <a:tailEnd type="none" w="sm" len="sm"/>
          </a:ln>
        </p:spPr>
        <p:txBody>
          <a:bodyPr spcFirstLastPara="1" wrap="square" lIns="91425" tIns="91425" rIns="91425" bIns="91425" anchor="t" anchorCtr="0">
            <a:noAutofit/>
          </a:bodyPr>
          <a:lstStyle/>
          <a:p>
            <a:pPr marL="457200" lvl="0" indent="-406400" algn="l" rtl="0">
              <a:spcBef>
                <a:spcPts val="0"/>
              </a:spcBef>
              <a:spcAft>
                <a:spcPts val="0"/>
              </a:spcAft>
              <a:buClr>
                <a:schemeClr val="dk1"/>
              </a:buClr>
              <a:buSzPts val="2800"/>
              <a:buFont typeface="Roboto"/>
              <a:buChar char="●"/>
            </a:pPr>
            <a:r>
              <a:rPr lang="en-US" sz="2800">
                <a:solidFill>
                  <a:schemeClr val="dk1"/>
                </a:solidFill>
                <a:latin typeface="Roboto"/>
                <a:ea typeface="Roboto"/>
                <a:cs typeface="Roboto"/>
                <a:sym typeface="Roboto"/>
              </a:rPr>
              <a:t>[Example: I check my emails once a day and usually respond within 48 hours at the latest.]</a:t>
            </a:r>
            <a:endParaRPr sz="2800">
              <a:solidFill>
                <a:schemeClr val="dk1"/>
              </a:solidFill>
              <a:latin typeface="Roboto"/>
              <a:ea typeface="Roboto"/>
              <a:cs typeface="Roboto"/>
              <a:sym typeface="Roboto"/>
            </a:endParaRPr>
          </a:p>
          <a:p>
            <a:pPr marL="457200" lvl="0" indent="-406400" algn="l" rtl="0">
              <a:spcBef>
                <a:spcPts val="0"/>
              </a:spcBef>
              <a:spcAft>
                <a:spcPts val="0"/>
              </a:spcAft>
              <a:buClr>
                <a:schemeClr val="dk1"/>
              </a:buClr>
              <a:buSzPts val="2800"/>
              <a:buFont typeface="Roboto"/>
              <a:buChar char="●"/>
            </a:pPr>
            <a:r>
              <a:rPr lang="en-US" sz="2800">
                <a:solidFill>
                  <a:schemeClr val="dk1"/>
                </a:solidFill>
                <a:latin typeface="Roboto"/>
                <a:ea typeface="Roboto"/>
                <a:cs typeface="Roboto"/>
                <a:sym typeface="Roboto"/>
              </a:rPr>
              <a:t>[Example: Text is the quickest way to get an urgent response from me.]</a:t>
            </a:r>
            <a:endParaRPr sz="2800">
              <a:solidFill>
                <a:schemeClr val="dk1"/>
              </a:solidFill>
              <a:latin typeface="Roboto"/>
              <a:ea typeface="Roboto"/>
              <a:cs typeface="Roboto"/>
              <a:sym typeface="Roboto"/>
            </a:endParaRPr>
          </a:p>
          <a:p>
            <a:pPr marL="457200" lvl="0" indent="-406400" algn="l" rtl="0">
              <a:spcBef>
                <a:spcPts val="0"/>
              </a:spcBef>
              <a:spcAft>
                <a:spcPts val="0"/>
              </a:spcAft>
              <a:buClr>
                <a:schemeClr val="dk1"/>
              </a:buClr>
              <a:buSzPts val="2800"/>
              <a:buFont typeface="Roboto"/>
              <a:buChar char="●"/>
            </a:pPr>
            <a:r>
              <a:rPr lang="en-US" sz="2800">
                <a:solidFill>
                  <a:schemeClr val="dk1"/>
                </a:solidFill>
                <a:latin typeface="Roboto"/>
                <a:ea typeface="Roboto"/>
                <a:cs typeface="Roboto"/>
                <a:sym typeface="Roboto"/>
              </a:rPr>
              <a:t>[Example: I'd rather have courageous conversations in person. I appreciate and practice radical candour.]</a:t>
            </a:r>
            <a:endParaRPr sz="2800">
              <a:solidFill>
                <a:schemeClr val="dk1"/>
              </a:solidFill>
              <a:latin typeface="Roboto"/>
              <a:ea typeface="Roboto"/>
              <a:cs typeface="Roboto"/>
              <a:sym typeface="Roboto"/>
            </a:endParaRPr>
          </a:p>
        </p:txBody>
      </p:sp>
      <p:sp>
        <p:nvSpPr>
          <p:cNvPr id="150" name="Google Shape;150;g2d219056dcc_0_171"/>
          <p:cNvSpPr txBox="1"/>
          <p:nvPr/>
        </p:nvSpPr>
        <p:spPr>
          <a:xfrm>
            <a:off x="12882938" y="8032375"/>
            <a:ext cx="3791400" cy="12945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US" sz="3500">
                <a:solidFill>
                  <a:schemeClr val="lt1"/>
                </a:solidFill>
                <a:latin typeface="Montserrat SemiBold"/>
                <a:ea typeface="Montserrat SemiBold"/>
                <a:cs typeface="Montserrat SemiBold"/>
                <a:sym typeface="Montserrat SemiBold"/>
              </a:rPr>
              <a:t>How I like to communicate:</a:t>
            </a:r>
            <a:endParaRPr sz="3500">
              <a:solidFill>
                <a:schemeClr val="lt1"/>
              </a:solidFill>
              <a:latin typeface="Montserrat SemiBold"/>
              <a:ea typeface="Montserrat SemiBold"/>
              <a:cs typeface="Montserrat SemiBold"/>
              <a:sym typeface="Montserrat SemiBold"/>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54"/>
        <p:cNvGrpSpPr/>
        <p:nvPr/>
      </p:nvGrpSpPr>
      <p:grpSpPr>
        <a:xfrm>
          <a:off x="0" y="0"/>
          <a:ext cx="0" cy="0"/>
          <a:chOff x="0" y="0"/>
          <a:chExt cx="0" cy="0"/>
        </a:xfrm>
      </p:grpSpPr>
      <p:sp>
        <p:nvSpPr>
          <p:cNvPr id="155" name="Google Shape;155;g2d219056dcc_0_314"/>
          <p:cNvSpPr txBox="1"/>
          <p:nvPr/>
        </p:nvSpPr>
        <p:spPr>
          <a:xfrm>
            <a:off x="0" y="786325"/>
            <a:ext cx="24384000" cy="12945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US" sz="5400">
                <a:solidFill>
                  <a:srgbClr val="4B0082"/>
                </a:solidFill>
                <a:latin typeface="Montserrat SemiBold"/>
                <a:ea typeface="Montserrat SemiBold"/>
                <a:cs typeface="Montserrat SemiBold"/>
                <a:sym typeface="Montserrat SemiBold"/>
              </a:rPr>
              <a:t>[Name]’s User Manual</a:t>
            </a:r>
            <a:endParaRPr sz="5400">
              <a:solidFill>
                <a:srgbClr val="4B0082"/>
              </a:solidFill>
              <a:latin typeface="Montserrat SemiBold"/>
              <a:ea typeface="Montserrat SemiBold"/>
              <a:cs typeface="Montserrat SemiBold"/>
              <a:sym typeface="Montserrat SemiBold"/>
            </a:endParaRPr>
          </a:p>
        </p:txBody>
      </p:sp>
      <p:sp>
        <p:nvSpPr>
          <p:cNvPr id="156" name="Google Shape;156;g2d219056dcc_0_314"/>
          <p:cNvSpPr txBox="1"/>
          <p:nvPr/>
        </p:nvSpPr>
        <p:spPr>
          <a:xfrm>
            <a:off x="956275" y="4076700"/>
            <a:ext cx="5088600" cy="2003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US" sz="3600" b="1">
                <a:solidFill>
                  <a:schemeClr val="dk1"/>
                </a:solidFill>
                <a:latin typeface="Roboto"/>
                <a:ea typeface="Roboto"/>
                <a:cs typeface="Roboto"/>
                <a:sym typeface="Roboto"/>
              </a:rPr>
              <a:t>You</a:t>
            </a:r>
            <a:endParaRPr sz="3600" b="1">
              <a:solidFill>
                <a:schemeClr val="dk1"/>
              </a:solidFill>
              <a:latin typeface="Roboto"/>
              <a:ea typeface="Roboto"/>
              <a:cs typeface="Roboto"/>
              <a:sym typeface="Roboto"/>
            </a:endParaRPr>
          </a:p>
          <a:p>
            <a:pPr marL="0" lvl="0" indent="0" algn="l" rtl="0">
              <a:spcBef>
                <a:spcPts val="700"/>
              </a:spcBef>
              <a:spcAft>
                <a:spcPts val="700"/>
              </a:spcAft>
              <a:buNone/>
            </a:pPr>
            <a:r>
              <a:rPr lang="en-US" sz="3400">
                <a:solidFill>
                  <a:schemeClr val="dk1"/>
                </a:solidFill>
                <a:latin typeface="Roboto"/>
                <a:ea typeface="Roboto"/>
                <a:cs typeface="Roboto"/>
                <a:sym typeface="Roboto"/>
              </a:rPr>
              <a:t>What are three things people should know about you?</a:t>
            </a:r>
            <a:endParaRPr sz="3400">
              <a:solidFill>
                <a:schemeClr val="dk1"/>
              </a:solidFill>
              <a:latin typeface="Roboto"/>
              <a:ea typeface="Roboto"/>
              <a:cs typeface="Roboto"/>
              <a:sym typeface="Roboto"/>
            </a:endParaRPr>
          </a:p>
        </p:txBody>
      </p:sp>
      <p:sp>
        <p:nvSpPr>
          <p:cNvPr id="157" name="Google Shape;157;g2d219056dcc_0_314"/>
          <p:cNvSpPr txBox="1"/>
          <p:nvPr/>
        </p:nvSpPr>
        <p:spPr>
          <a:xfrm>
            <a:off x="6755575" y="4076700"/>
            <a:ext cx="5088600" cy="2003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US" sz="3600" b="1">
                <a:solidFill>
                  <a:schemeClr val="dk1"/>
                </a:solidFill>
                <a:latin typeface="Roboto"/>
                <a:ea typeface="Roboto"/>
                <a:cs typeface="Roboto"/>
                <a:sym typeface="Roboto"/>
              </a:rPr>
              <a:t>Others</a:t>
            </a:r>
            <a:endParaRPr sz="3600" b="1">
              <a:solidFill>
                <a:schemeClr val="dk1"/>
              </a:solidFill>
              <a:latin typeface="Roboto"/>
              <a:ea typeface="Roboto"/>
              <a:cs typeface="Roboto"/>
              <a:sym typeface="Roboto"/>
            </a:endParaRPr>
          </a:p>
          <a:p>
            <a:pPr marL="0" lvl="0" indent="0" algn="l" rtl="0">
              <a:spcBef>
                <a:spcPts val="700"/>
              </a:spcBef>
              <a:spcAft>
                <a:spcPts val="700"/>
              </a:spcAft>
              <a:buNone/>
            </a:pPr>
            <a:r>
              <a:rPr lang="en-US" sz="3400">
                <a:solidFill>
                  <a:schemeClr val="dk1"/>
                </a:solidFill>
                <a:latin typeface="Roboto"/>
                <a:ea typeface="Roboto"/>
                <a:cs typeface="Roboto"/>
                <a:sym typeface="Roboto"/>
              </a:rPr>
              <a:t>What irritates you ALOT? Pick only three things.</a:t>
            </a:r>
            <a:endParaRPr sz="3400">
              <a:solidFill>
                <a:schemeClr val="dk1"/>
              </a:solidFill>
              <a:latin typeface="Roboto"/>
              <a:ea typeface="Roboto"/>
              <a:cs typeface="Roboto"/>
              <a:sym typeface="Roboto"/>
            </a:endParaRPr>
          </a:p>
        </p:txBody>
      </p:sp>
      <p:sp>
        <p:nvSpPr>
          <p:cNvPr id="158" name="Google Shape;158;g2d219056dcc_0_314"/>
          <p:cNvSpPr txBox="1"/>
          <p:nvPr/>
        </p:nvSpPr>
        <p:spPr>
          <a:xfrm>
            <a:off x="12800575" y="4076700"/>
            <a:ext cx="5088600" cy="2003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US" sz="3600" b="1">
                <a:solidFill>
                  <a:schemeClr val="dk1"/>
                </a:solidFill>
                <a:latin typeface="Roboto"/>
                <a:ea typeface="Roboto"/>
                <a:cs typeface="Roboto"/>
                <a:sym typeface="Roboto"/>
              </a:rPr>
              <a:t>Fun</a:t>
            </a:r>
            <a:endParaRPr sz="3600" b="1">
              <a:solidFill>
                <a:schemeClr val="dk1"/>
              </a:solidFill>
              <a:latin typeface="Roboto"/>
              <a:ea typeface="Roboto"/>
              <a:cs typeface="Roboto"/>
              <a:sym typeface="Roboto"/>
            </a:endParaRPr>
          </a:p>
          <a:p>
            <a:pPr marL="0" lvl="0" indent="0" algn="l" rtl="0">
              <a:spcBef>
                <a:spcPts val="700"/>
              </a:spcBef>
              <a:spcAft>
                <a:spcPts val="700"/>
              </a:spcAft>
              <a:buNone/>
            </a:pPr>
            <a:r>
              <a:rPr lang="en-US" sz="3400">
                <a:solidFill>
                  <a:schemeClr val="dk1"/>
                </a:solidFill>
                <a:latin typeface="Roboto"/>
                <a:ea typeface="Roboto"/>
                <a:cs typeface="Roboto"/>
                <a:sym typeface="Roboto"/>
              </a:rPr>
              <a:t>What song is guaranteed to make you sing or dance? What's your favorite hobby right now?</a:t>
            </a:r>
            <a:endParaRPr sz="3400">
              <a:solidFill>
                <a:schemeClr val="dk1"/>
              </a:solidFill>
              <a:latin typeface="Roboto"/>
              <a:ea typeface="Roboto"/>
              <a:cs typeface="Roboto"/>
              <a:sym typeface="Roboto"/>
            </a:endParaRPr>
          </a:p>
        </p:txBody>
      </p:sp>
      <p:pic>
        <p:nvPicPr>
          <p:cNvPr id="159" name="Google Shape;159;g2d219056dcc_0_314"/>
          <p:cNvPicPr preferRelativeResize="0"/>
          <p:nvPr/>
        </p:nvPicPr>
        <p:blipFill>
          <a:blip r:embed="rId3">
            <a:alphaModFix/>
          </a:blip>
          <a:stretch>
            <a:fillRect/>
          </a:stretch>
        </p:blipFill>
        <p:spPr>
          <a:xfrm>
            <a:off x="1044525" y="2933701"/>
            <a:ext cx="1097121" cy="1097100"/>
          </a:xfrm>
          <a:prstGeom prst="rect">
            <a:avLst/>
          </a:prstGeom>
          <a:noFill/>
          <a:ln>
            <a:noFill/>
          </a:ln>
        </p:spPr>
      </p:pic>
      <p:sp>
        <p:nvSpPr>
          <p:cNvPr id="160" name="Google Shape;160;g2d219056dcc_0_314"/>
          <p:cNvSpPr txBox="1"/>
          <p:nvPr/>
        </p:nvSpPr>
        <p:spPr>
          <a:xfrm>
            <a:off x="18845575" y="4076700"/>
            <a:ext cx="4833300" cy="2003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US" sz="3600" b="1">
                <a:solidFill>
                  <a:schemeClr val="dk1"/>
                </a:solidFill>
                <a:latin typeface="Roboto"/>
                <a:ea typeface="Roboto"/>
                <a:cs typeface="Roboto"/>
                <a:sym typeface="Roboto"/>
              </a:rPr>
              <a:t>Values</a:t>
            </a:r>
            <a:endParaRPr sz="3600" b="1">
              <a:solidFill>
                <a:schemeClr val="dk1"/>
              </a:solidFill>
              <a:latin typeface="Roboto"/>
              <a:ea typeface="Roboto"/>
              <a:cs typeface="Roboto"/>
              <a:sym typeface="Roboto"/>
            </a:endParaRPr>
          </a:p>
          <a:p>
            <a:pPr marL="0" lvl="0" indent="0" algn="l" rtl="0">
              <a:spcBef>
                <a:spcPts val="700"/>
              </a:spcBef>
              <a:spcAft>
                <a:spcPts val="700"/>
              </a:spcAft>
              <a:buNone/>
            </a:pPr>
            <a:r>
              <a:rPr lang="en-US" sz="3400">
                <a:solidFill>
                  <a:schemeClr val="dk1"/>
                </a:solidFill>
                <a:latin typeface="Roboto"/>
                <a:ea typeface="Roboto"/>
                <a:cs typeface="Roboto"/>
                <a:sym typeface="Roboto"/>
              </a:rPr>
              <a:t>Top three values for you in life. </a:t>
            </a:r>
            <a:endParaRPr sz="3400">
              <a:solidFill>
                <a:schemeClr val="dk1"/>
              </a:solidFill>
              <a:latin typeface="Roboto"/>
              <a:ea typeface="Roboto"/>
              <a:cs typeface="Roboto"/>
              <a:sym typeface="Roboto"/>
            </a:endParaRPr>
          </a:p>
        </p:txBody>
      </p:sp>
      <p:sp>
        <p:nvSpPr>
          <p:cNvPr id="161" name="Google Shape;161;g2d219056dcc_0_314"/>
          <p:cNvSpPr txBox="1"/>
          <p:nvPr/>
        </p:nvSpPr>
        <p:spPr>
          <a:xfrm>
            <a:off x="968325" y="9562150"/>
            <a:ext cx="5088600" cy="2003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US" sz="3600" b="1">
                <a:solidFill>
                  <a:schemeClr val="dk1"/>
                </a:solidFill>
                <a:latin typeface="Roboto"/>
                <a:ea typeface="Roboto"/>
                <a:cs typeface="Roboto"/>
                <a:sym typeface="Roboto"/>
              </a:rPr>
              <a:t>Balance</a:t>
            </a:r>
            <a:endParaRPr sz="3600" b="1">
              <a:solidFill>
                <a:schemeClr val="dk1"/>
              </a:solidFill>
              <a:latin typeface="Roboto"/>
              <a:ea typeface="Roboto"/>
              <a:cs typeface="Roboto"/>
              <a:sym typeface="Roboto"/>
            </a:endParaRPr>
          </a:p>
          <a:p>
            <a:pPr marL="0" lvl="0" indent="0" algn="l" rtl="0">
              <a:spcBef>
                <a:spcPts val="700"/>
              </a:spcBef>
              <a:spcAft>
                <a:spcPts val="0"/>
              </a:spcAft>
              <a:buNone/>
            </a:pPr>
            <a:r>
              <a:rPr lang="en-US" sz="3400">
                <a:solidFill>
                  <a:schemeClr val="dk1"/>
                </a:solidFill>
                <a:latin typeface="Roboto"/>
                <a:ea typeface="Roboto"/>
                <a:cs typeface="Roboto"/>
                <a:sym typeface="Roboto"/>
              </a:rPr>
              <a:t>What brings you back to centre when stressed?</a:t>
            </a:r>
            <a:endParaRPr sz="3400">
              <a:solidFill>
                <a:schemeClr val="dk1"/>
              </a:solidFill>
              <a:latin typeface="Roboto"/>
              <a:ea typeface="Roboto"/>
              <a:cs typeface="Roboto"/>
              <a:sym typeface="Roboto"/>
            </a:endParaRPr>
          </a:p>
        </p:txBody>
      </p:sp>
      <p:sp>
        <p:nvSpPr>
          <p:cNvPr id="162" name="Google Shape;162;g2d219056dcc_0_314"/>
          <p:cNvSpPr txBox="1"/>
          <p:nvPr/>
        </p:nvSpPr>
        <p:spPr>
          <a:xfrm>
            <a:off x="6767625" y="9562150"/>
            <a:ext cx="5088600" cy="2003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US" sz="3600" b="1">
                <a:solidFill>
                  <a:schemeClr val="dk1"/>
                </a:solidFill>
                <a:latin typeface="Roboto"/>
                <a:ea typeface="Roboto"/>
                <a:cs typeface="Roboto"/>
                <a:sym typeface="Roboto"/>
              </a:rPr>
              <a:t>Communication</a:t>
            </a:r>
            <a:endParaRPr sz="3600" b="1">
              <a:solidFill>
                <a:schemeClr val="dk1"/>
              </a:solidFill>
              <a:latin typeface="Roboto"/>
              <a:ea typeface="Roboto"/>
              <a:cs typeface="Roboto"/>
              <a:sym typeface="Roboto"/>
            </a:endParaRPr>
          </a:p>
          <a:p>
            <a:pPr marL="0" lvl="0" indent="0" algn="l" rtl="0">
              <a:spcBef>
                <a:spcPts val="700"/>
              </a:spcBef>
              <a:spcAft>
                <a:spcPts val="700"/>
              </a:spcAft>
              <a:buNone/>
            </a:pPr>
            <a:r>
              <a:rPr lang="en-US" sz="3400">
                <a:solidFill>
                  <a:schemeClr val="dk1"/>
                </a:solidFill>
                <a:latin typeface="Roboto"/>
                <a:ea typeface="Roboto"/>
                <a:cs typeface="Roboto"/>
                <a:sym typeface="Roboto"/>
              </a:rPr>
              <a:t>What are the BEST and WORST ways to communicate with you?</a:t>
            </a:r>
            <a:endParaRPr sz="3400">
              <a:solidFill>
                <a:schemeClr val="dk1"/>
              </a:solidFill>
              <a:latin typeface="Roboto"/>
              <a:ea typeface="Roboto"/>
              <a:cs typeface="Roboto"/>
              <a:sym typeface="Roboto"/>
            </a:endParaRPr>
          </a:p>
        </p:txBody>
      </p:sp>
      <p:sp>
        <p:nvSpPr>
          <p:cNvPr id="163" name="Google Shape;163;g2d219056dcc_0_314"/>
          <p:cNvSpPr txBox="1"/>
          <p:nvPr/>
        </p:nvSpPr>
        <p:spPr>
          <a:xfrm>
            <a:off x="12812625" y="9562150"/>
            <a:ext cx="5088600" cy="2003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US" sz="3600" b="1">
                <a:solidFill>
                  <a:schemeClr val="dk1"/>
                </a:solidFill>
                <a:latin typeface="Roboto"/>
                <a:ea typeface="Roboto"/>
                <a:cs typeface="Roboto"/>
                <a:sym typeface="Roboto"/>
              </a:rPr>
              <a:t>Feedback</a:t>
            </a:r>
            <a:endParaRPr sz="3600" b="1">
              <a:solidFill>
                <a:schemeClr val="dk1"/>
              </a:solidFill>
              <a:latin typeface="Roboto"/>
              <a:ea typeface="Roboto"/>
              <a:cs typeface="Roboto"/>
              <a:sym typeface="Roboto"/>
            </a:endParaRPr>
          </a:p>
          <a:p>
            <a:pPr marL="0" lvl="0" indent="0" algn="l" rtl="0">
              <a:spcBef>
                <a:spcPts val="700"/>
              </a:spcBef>
              <a:spcAft>
                <a:spcPts val="700"/>
              </a:spcAft>
              <a:buNone/>
            </a:pPr>
            <a:r>
              <a:rPr lang="en-US" sz="3400">
                <a:solidFill>
                  <a:schemeClr val="dk1"/>
                </a:solidFill>
                <a:latin typeface="Roboto"/>
                <a:ea typeface="Roboto"/>
                <a:cs typeface="Roboto"/>
                <a:sym typeface="Roboto"/>
              </a:rPr>
              <a:t>How and when do you like critical feedback?</a:t>
            </a:r>
            <a:endParaRPr sz="3400">
              <a:solidFill>
                <a:schemeClr val="dk1"/>
              </a:solidFill>
              <a:latin typeface="Roboto"/>
              <a:ea typeface="Roboto"/>
              <a:cs typeface="Roboto"/>
              <a:sym typeface="Roboto"/>
            </a:endParaRPr>
          </a:p>
        </p:txBody>
      </p:sp>
      <p:sp>
        <p:nvSpPr>
          <p:cNvPr id="164" name="Google Shape;164;g2d219056dcc_0_314"/>
          <p:cNvSpPr txBox="1"/>
          <p:nvPr/>
        </p:nvSpPr>
        <p:spPr>
          <a:xfrm>
            <a:off x="18857625" y="9562150"/>
            <a:ext cx="5088600" cy="2003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US" sz="3600" b="1">
                <a:solidFill>
                  <a:schemeClr val="dk1"/>
                </a:solidFill>
                <a:latin typeface="Roboto"/>
                <a:ea typeface="Roboto"/>
                <a:cs typeface="Roboto"/>
                <a:sym typeface="Roboto"/>
              </a:rPr>
              <a:t>Achievement</a:t>
            </a:r>
            <a:endParaRPr sz="3600" b="1">
              <a:solidFill>
                <a:schemeClr val="dk1"/>
              </a:solidFill>
              <a:latin typeface="Roboto"/>
              <a:ea typeface="Roboto"/>
              <a:cs typeface="Roboto"/>
              <a:sym typeface="Roboto"/>
            </a:endParaRPr>
          </a:p>
          <a:p>
            <a:pPr marL="0" lvl="0" indent="0" algn="l" rtl="0">
              <a:spcBef>
                <a:spcPts val="700"/>
              </a:spcBef>
              <a:spcAft>
                <a:spcPts val="700"/>
              </a:spcAft>
              <a:buNone/>
            </a:pPr>
            <a:r>
              <a:rPr lang="en-US" sz="3400">
                <a:solidFill>
                  <a:schemeClr val="dk1"/>
                </a:solidFill>
                <a:latin typeface="Roboto"/>
                <a:ea typeface="Roboto"/>
                <a:cs typeface="Roboto"/>
                <a:sym typeface="Roboto"/>
              </a:rPr>
              <a:t>What’s your proudest achievement?</a:t>
            </a:r>
            <a:endParaRPr sz="3400">
              <a:solidFill>
                <a:schemeClr val="dk1"/>
              </a:solidFill>
              <a:latin typeface="Roboto"/>
              <a:ea typeface="Roboto"/>
              <a:cs typeface="Roboto"/>
              <a:sym typeface="Roboto"/>
            </a:endParaRPr>
          </a:p>
        </p:txBody>
      </p:sp>
      <p:pic>
        <p:nvPicPr>
          <p:cNvPr id="165" name="Google Shape;165;g2d219056dcc_0_314"/>
          <p:cNvPicPr preferRelativeResize="0"/>
          <p:nvPr/>
        </p:nvPicPr>
        <p:blipFill>
          <a:blip r:embed="rId4">
            <a:alphaModFix/>
          </a:blip>
          <a:stretch>
            <a:fillRect/>
          </a:stretch>
        </p:blipFill>
        <p:spPr>
          <a:xfrm>
            <a:off x="6785763" y="2682600"/>
            <a:ext cx="1294500" cy="1294500"/>
          </a:xfrm>
          <a:prstGeom prst="rect">
            <a:avLst/>
          </a:prstGeom>
          <a:noFill/>
          <a:ln>
            <a:noFill/>
          </a:ln>
        </p:spPr>
      </p:pic>
      <p:pic>
        <p:nvPicPr>
          <p:cNvPr id="166" name="Google Shape;166;g2d219056dcc_0_314"/>
          <p:cNvPicPr preferRelativeResize="0"/>
          <p:nvPr/>
        </p:nvPicPr>
        <p:blipFill>
          <a:blip r:embed="rId5">
            <a:alphaModFix/>
          </a:blip>
          <a:stretch>
            <a:fillRect/>
          </a:stretch>
        </p:blipFill>
        <p:spPr>
          <a:xfrm>
            <a:off x="12815675" y="2682613"/>
            <a:ext cx="1294476" cy="1294476"/>
          </a:xfrm>
          <a:prstGeom prst="rect">
            <a:avLst/>
          </a:prstGeom>
          <a:noFill/>
          <a:ln>
            <a:noFill/>
          </a:ln>
        </p:spPr>
      </p:pic>
      <p:pic>
        <p:nvPicPr>
          <p:cNvPr id="167" name="Google Shape;167;g2d219056dcc_0_314"/>
          <p:cNvPicPr preferRelativeResize="0"/>
          <p:nvPr/>
        </p:nvPicPr>
        <p:blipFill>
          <a:blip r:embed="rId6">
            <a:alphaModFix/>
          </a:blip>
          <a:stretch>
            <a:fillRect/>
          </a:stretch>
        </p:blipFill>
        <p:spPr>
          <a:xfrm>
            <a:off x="18845575" y="2758813"/>
            <a:ext cx="1294476" cy="1294476"/>
          </a:xfrm>
          <a:prstGeom prst="rect">
            <a:avLst/>
          </a:prstGeom>
          <a:noFill/>
          <a:ln>
            <a:noFill/>
          </a:ln>
        </p:spPr>
      </p:pic>
      <p:pic>
        <p:nvPicPr>
          <p:cNvPr id="168" name="Google Shape;168;g2d219056dcc_0_314"/>
          <p:cNvPicPr preferRelativeResize="0"/>
          <p:nvPr/>
        </p:nvPicPr>
        <p:blipFill>
          <a:blip r:embed="rId7">
            <a:alphaModFix/>
          </a:blip>
          <a:stretch>
            <a:fillRect/>
          </a:stretch>
        </p:blipFill>
        <p:spPr>
          <a:xfrm>
            <a:off x="1046250" y="8267675"/>
            <a:ext cx="1294476" cy="1294476"/>
          </a:xfrm>
          <a:prstGeom prst="rect">
            <a:avLst/>
          </a:prstGeom>
          <a:noFill/>
          <a:ln>
            <a:noFill/>
          </a:ln>
        </p:spPr>
      </p:pic>
      <p:pic>
        <p:nvPicPr>
          <p:cNvPr id="169" name="Google Shape;169;g2d219056dcc_0_314"/>
          <p:cNvPicPr preferRelativeResize="0"/>
          <p:nvPr/>
        </p:nvPicPr>
        <p:blipFill>
          <a:blip r:embed="rId8">
            <a:alphaModFix/>
          </a:blip>
          <a:stretch>
            <a:fillRect/>
          </a:stretch>
        </p:blipFill>
        <p:spPr>
          <a:xfrm>
            <a:off x="6767625" y="8191475"/>
            <a:ext cx="1294476" cy="1294476"/>
          </a:xfrm>
          <a:prstGeom prst="rect">
            <a:avLst/>
          </a:prstGeom>
          <a:noFill/>
          <a:ln>
            <a:noFill/>
          </a:ln>
        </p:spPr>
      </p:pic>
      <p:pic>
        <p:nvPicPr>
          <p:cNvPr id="170" name="Google Shape;170;g2d219056dcc_0_314"/>
          <p:cNvPicPr preferRelativeResize="0"/>
          <p:nvPr/>
        </p:nvPicPr>
        <p:blipFill>
          <a:blip r:embed="rId9">
            <a:alphaModFix/>
          </a:blip>
          <a:stretch>
            <a:fillRect/>
          </a:stretch>
        </p:blipFill>
        <p:spPr>
          <a:xfrm>
            <a:off x="12965025" y="8191475"/>
            <a:ext cx="1294476" cy="1294476"/>
          </a:xfrm>
          <a:prstGeom prst="rect">
            <a:avLst/>
          </a:prstGeom>
          <a:noFill/>
          <a:ln>
            <a:noFill/>
          </a:ln>
        </p:spPr>
      </p:pic>
      <p:pic>
        <p:nvPicPr>
          <p:cNvPr id="171" name="Google Shape;171;g2d219056dcc_0_314"/>
          <p:cNvPicPr preferRelativeResize="0"/>
          <p:nvPr/>
        </p:nvPicPr>
        <p:blipFill>
          <a:blip r:embed="rId10">
            <a:alphaModFix/>
          </a:blip>
          <a:stretch>
            <a:fillRect/>
          </a:stretch>
        </p:blipFill>
        <p:spPr>
          <a:xfrm>
            <a:off x="19010025" y="8191475"/>
            <a:ext cx="1294476" cy="1294476"/>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75"/>
        <p:cNvGrpSpPr/>
        <p:nvPr/>
      </p:nvGrpSpPr>
      <p:grpSpPr>
        <a:xfrm>
          <a:off x="0" y="0"/>
          <a:ext cx="0" cy="0"/>
          <a:chOff x="0" y="0"/>
          <a:chExt cx="0" cy="0"/>
        </a:xfrm>
      </p:grpSpPr>
      <p:pic>
        <p:nvPicPr>
          <p:cNvPr id="176" name="Google Shape;176;g2d288fe0dc5_0_257" descr="Text, logo&#10;&#10;Description automatically generated">
            <a:hlinkClick r:id="rId3"/>
          </p:cNvPr>
          <p:cNvPicPr preferRelativeResize="0"/>
          <p:nvPr/>
        </p:nvPicPr>
        <p:blipFill rotWithShape="1">
          <a:blip r:embed="rId4">
            <a:alphaModFix/>
          </a:blip>
          <a:srcRect/>
          <a:stretch/>
        </p:blipFill>
        <p:spPr>
          <a:xfrm>
            <a:off x="20536600" y="12177075"/>
            <a:ext cx="3847325" cy="1538925"/>
          </a:xfrm>
          <a:prstGeom prst="rect">
            <a:avLst/>
          </a:prstGeom>
          <a:noFill/>
          <a:ln w="9525" cap="flat" cmpd="sng">
            <a:solidFill>
              <a:schemeClr val="lt1"/>
            </a:solidFill>
            <a:prstDash val="solid"/>
            <a:round/>
            <a:headEnd type="none" w="sm" len="sm"/>
            <a:tailEnd type="none" w="sm" len="sm"/>
          </a:ln>
        </p:spPr>
      </p:pic>
      <p:sp>
        <p:nvSpPr>
          <p:cNvPr id="177" name="Google Shape;177;g2d288fe0dc5_0_257"/>
          <p:cNvSpPr txBox="1"/>
          <p:nvPr/>
        </p:nvSpPr>
        <p:spPr>
          <a:xfrm>
            <a:off x="7498775" y="1877450"/>
            <a:ext cx="15627000" cy="3724800"/>
          </a:xfrm>
          <a:prstGeom prst="rect">
            <a:avLst/>
          </a:prstGeom>
          <a:noFill/>
          <a:ln>
            <a:noFill/>
          </a:ln>
        </p:spPr>
        <p:txBody>
          <a:bodyPr spcFirstLastPara="1" wrap="square" lIns="182850" tIns="91400" rIns="182850" bIns="91400" anchor="t" anchorCtr="0">
            <a:spAutoFit/>
          </a:bodyPr>
          <a:lstStyle/>
          <a:p>
            <a:pPr marL="0" marR="0" lvl="0" indent="0" algn="ctr" rtl="0">
              <a:lnSpc>
                <a:spcPct val="100000"/>
              </a:lnSpc>
              <a:spcBef>
                <a:spcPts val="0"/>
              </a:spcBef>
              <a:spcAft>
                <a:spcPts val="0"/>
              </a:spcAft>
              <a:buClr>
                <a:srgbClr val="000000"/>
              </a:buClr>
              <a:buSzPts val="8800"/>
              <a:buFont typeface="Arial"/>
              <a:buNone/>
            </a:pPr>
            <a:r>
              <a:rPr lang="en-US" sz="4600">
                <a:solidFill>
                  <a:schemeClr val="dk1"/>
                </a:solidFill>
                <a:latin typeface="Montserrat Medium"/>
                <a:ea typeface="Montserrat Medium"/>
                <a:cs typeface="Montserrat Medium"/>
                <a:sym typeface="Montserrat Medium"/>
              </a:rPr>
              <a:t>Did you try these exercises? What was the impact? We’d love to hear!</a:t>
            </a:r>
            <a:endParaRPr sz="4600">
              <a:solidFill>
                <a:schemeClr val="dk1"/>
              </a:solidFill>
              <a:latin typeface="Montserrat Medium"/>
              <a:ea typeface="Montserrat Medium"/>
              <a:cs typeface="Montserrat Medium"/>
              <a:sym typeface="Montserrat Medium"/>
            </a:endParaRPr>
          </a:p>
          <a:p>
            <a:pPr marL="0" marR="0" lvl="0" indent="0" algn="ctr" rtl="0">
              <a:lnSpc>
                <a:spcPct val="100000"/>
              </a:lnSpc>
              <a:spcBef>
                <a:spcPts val="0"/>
              </a:spcBef>
              <a:spcAft>
                <a:spcPts val="0"/>
              </a:spcAft>
              <a:buClr>
                <a:srgbClr val="000000"/>
              </a:buClr>
              <a:buSzPts val="8800"/>
              <a:buFont typeface="Arial"/>
              <a:buNone/>
            </a:pPr>
            <a:endParaRPr sz="4600">
              <a:solidFill>
                <a:schemeClr val="dk1"/>
              </a:solidFill>
              <a:latin typeface="Montserrat Medium"/>
              <a:ea typeface="Montserrat Medium"/>
              <a:cs typeface="Montserrat Medium"/>
              <a:sym typeface="Montserrat Medium"/>
            </a:endParaRPr>
          </a:p>
          <a:p>
            <a:pPr marL="0" marR="0" lvl="0" indent="0" algn="ctr" rtl="0">
              <a:lnSpc>
                <a:spcPct val="100000"/>
              </a:lnSpc>
              <a:spcBef>
                <a:spcPts val="0"/>
              </a:spcBef>
              <a:spcAft>
                <a:spcPts val="0"/>
              </a:spcAft>
              <a:buClr>
                <a:srgbClr val="000000"/>
              </a:buClr>
              <a:buSzPts val="8800"/>
              <a:buFont typeface="Arial"/>
              <a:buNone/>
            </a:pPr>
            <a:r>
              <a:rPr lang="en-US" sz="4600">
                <a:solidFill>
                  <a:schemeClr val="dk1"/>
                </a:solidFill>
                <a:latin typeface="Montserrat Medium"/>
                <a:ea typeface="Montserrat Medium"/>
                <a:cs typeface="Montserrat Medium"/>
                <a:sym typeface="Montserrat Medium"/>
              </a:rPr>
              <a:t>For more actionable &amp; awesome leadership tools, check out </a:t>
            </a:r>
            <a:r>
              <a:rPr lang="en-US" sz="4600" u="sng">
                <a:solidFill>
                  <a:schemeClr val="hlink"/>
                </a:solidFill>
                <a:latin typeface="Montserrat Medium"/>
                <a:ea typeface="Montserrat Medium"/>
                <a:cs typeface="Montserrat Medium"/>
                <a:sym typeface="Montserrat Medium"/>
                <a:hlinkClick r:id="rId5"/>
              </a:rPr>
              <a:t>desagloballeadership.com</a:t>
            </a:r>
            <a:r>
              <a:rPr lang="en-US" sz="4600">
                <a:solidFill>
                  <a:schemeClr val="dk1"/>
                </a:solidFill>
                <a:latin typeface="Montserrat Medium"/>
                <a:ea typeface="Montserrat Medium"/>
                <a:cs typeface="Montserrat Medium"/>
                <a:sym typeface="Montserrat Medium"/>
              </a:rPr>
              <a:t>  </a:t>
            </a:r>
            <a:endParaRPr sz="4600">
              <a:solidFill>
                <a:schemeClr val="dk1"/>
              </a:solidFill>
              <a:latin typeface="Montserrat Medium"/>
              <a:ea typeface="Montserrat Medium"/>
              <a:cs typeface="Montserrat Medium"/>
              <a:sym typeface="Montserrat Medium"/>
            </a:endParaRPr>
          </a:p>
        </p:txBody>
      </p:sp>
      <p:pic>
        <p:nvPicPr>
          <p:cNvPr id="178" name="Google Shape;178;g2d288fe0dc5_0_257" descr="A picture containing text, accessory&#10;&#10;Description automatically generated"/>
          <p:cNvPicPr preferRelativeResize="0"/>
          <p:nvPr/>
        </p:nvPicPr>
        <p:blipFill rotWithShape="1">
          <a:blip r:embed="rId6">
            <a:alphaModFix/>
          </a:blip>
          <a:srcRect l="25139" r="18557" b="48111"/>
          <a:stretch/>
        </p:blipFill>
        <p:spPr>
          <a:xfrm rot="-5400003">
            <a:off x="-3700913" y="3687569"/>
            <a:ext cx="13729350" cy="6327513"/>
          </a:xfrm>
          <a:prstGeom prst="rect">
            <a:avLst/>
          </a:prstGeom>
          <a:noFill/>
          <a:ln>
            <a:noFill/>
          </a:ln>
        </p:spPr>
      </p:pic>
      <p:sp>
        <p:nvSpPr>
          <p:cNvPr id="179" name="Google Shape;179;g2d288fe0dc5_0_257"/>
          <p:cNvSpPr txBox="1"/>
          <p:nvPr/>
        </p:nvSpPr>
        <p:spPr>
          <a:xfrm>
            <a:off x="6327525" y="6793425"/>
            <a:ext cx="18056400" cy="1169700"/>
          </a:xfrm>
          <a:prstGeom prst="rect">
            <a:avLst/>
          </a:prstGeom>
          <a:noFill/>
          <a:ln>
            <a:noFill/>
          </a:ln>
        </p:spPr>
        <p:txBody>
          <a:bodyPr spcFirstLastPara="1" wrap="square" lIns="182850" tIns="91400" rIns="182850" bIns="91400" anchor="t" anchorCtr="0">
            <a:spAutoFit/>
          </a:bodyPr>
          <a:lstStyle/>
          <a:p>
            <a:pPr marL="0" marR="0" lvl="0" indent="0" algn="ctr" rtl="0">
              <a:lnSpc>
                <a:spcPct val="100000"/>
              </a:lnSpc>
              <a:spcBef>
                <a:spcPts val="0"/>
              </a:spcBef>
              <a:spcAft>
                <a:spcPts val="0"/>
              </a:spcAft>
              <a:buClr>
                <a:srgbClr val="000000"/>
              </a:buClr>
              <a:buSzPts val="8000"/>
              <a:buFont typeface="Arial"/>
              <a:buNone/>
            </a:pPr>
            <a:r>
              <a:rPr lang="en-US" sz="6400" b="0" i="0" u="none" strike="noStrike" cap="none">
                <a:solidFill>
                  <a:schemeClr val="dk1"/>
                </a:solidFill>
                <a:latin typeface="Montserrat Medium"/>
                <a:ea typeface="Montserrat Medium"/>
                <a:cs typeface="Montserrat Medium"/>
                <a:sym typeface="Montserrat Medium"/>
              </a:rPr>
              <a:t>Connect with us</a:t>
            </a:r>
            <a:r>
              <a:rPr lang="en-US" sz="6400" b="0" i="0" u="none" strike="noStrike" cap="none">
                <a:solidFill>
                  <a:schemeClr val="dk1"/>
                </a:solidFill>
                <a:latin typeface="Montserrat Light"/>
                <a:ea typeface="Montserrat Light"/>
                <a:cs typeface="Montserrat Light"/>
                <a:sym typeface="Montserrat Light"/>
              </a:rPr>
              <a:t>!</a:t>
            </a:r>
            <a:endParaRPr sz="1200" b="0" i="0" u="none" strike="noStrike" cap="none">
              <a:solidFill>
                <a:srgbClr val="000000"/>
              </a:solidFill>
              <a:latin typeface="Arial"/>
              <a:ea typeface="Arial"/>
              <a:cs typeface="Arial"/>
              <a:sym typeface="Arial"/>
            </a:endParaRPr>
          </a:p>
        </p:txBody>
      </p:sp>
      <p:sp>
        <p:nvSpPr>
          <p:cNvPr id="180" name="Google Shape;180;g2d288fe0dc5_0_257">
            <a:hlinkClick r:id="rId7"/>
          </p:cNvPr>
          <p:cNvSpPr txBox="1"/>
          <p:nvPr/>
        </p:nvSpPr>
        <p:spPr>
          <a:xfrm>
            <a:off x="9908175" y="8255425"/>
            <a:ext cx="11651700" cy="2128200"/>
          </a:xfrm>
          <a:prstGeom prst="rect">
            <a:avLst/>
          </a:prstGeom>
          <a:noFill/>
          <a:ln>
            <a:noFill/>
          </a:ln>
        </p:spPr>
        <p:txBody>
          <a:bodyPr spcFirstLastPara="1" wrap="square" lIns="182850" tIns="91400" rIns="182850" bIns="91400" anchor="t" anchorCtr="0">
            <a:noAutofit/>
          </a:bodyPr>
          <a:lstStyle/>
          <a:p>
            <a:pPr marL="0" marR="0" lvl="0" indent="0" algn="ctr" rtl="0">
              <a:lnSpc>
                <a:spcPct val="94000"/>
              </a:lnSpc>
              <a:spcBef>
                <a:spcPts val="0"/>
              </a:spcBef>
              <a:spcAft>
                <a:spcPts val="0"/>
              </a:spcAft>
              <a:buClr>
                <a:srgbClr val="666666"/>
              </a:buClr>
              <a:buSzPts val="1700"/>
              <a:buFont typeface="Arial"/>
              <a:buNone/>
            </a:pPr>
            <a:br>
              <a:rPr lang="en-US" sz="5200" b="0" i="0" u="sng" strike="noStrike" cap="none" dirty="0">
                <a:solidFill>
                  <a:srgbClr val="666666"/>
                </a:solidFill>
                <a:latin typeface="Montserrat"/>
                <a:ea typeface="Montserrat"/>
                <a:cs typeface="Montserrat"/>
                <a:sym typeface="Montserrat"/>
              </a:rPr>
            </a:br>
            <a:r>
              <a:rPr lang="en-US" sz="4600" b="0" i="0" u="sng" strike="noStrike" cap="none" dirty="0">
                <a:solidFill>
                  <a:srgbClr val="666666"/>
                </a:solidFill>
                <a:latin typeface="Montserrat"/>
                <a:ea typeface="Montserrat"/>
                <a:cs typeface="Montserrat"/>
                <a:sym typeface="Montserrat"/>
              </a:rPr>
              <a:t>tania@desagloballeadership.com</a:t>
            </a:r>
            <a:endParaRPr sz="1500" b="0" i="0" u="none" strike="noStrike" cap="none" dirty="0">
              <a:solidFill>
                <a:srgbClr val="666666"/>
              </a:solidFill>
              <a:latin typeface="Montserrat"/>
              <a:ea typeface="Montserrat"/>
              <a:cs typeface="Montserrat"/>
              <a:sym typeface="Montserrat"/>
            </a:endParaRPr>
          </a:p>
          <a:p>
            <a:pPr marL="0" marR="0" lvl="0" indent="0" algn="ctr" rtl="0">
              <a:lnSpc>
                <a:spcPct val="70000"/>
              </a:lnSpc>
              <a:spcBef>
                <a:spcPts val="2000"/>
              </a:spcBef>
              <a:spcAft>
                <a:spcPts val="0"/>
              </a:spcAft>
              <a:buClr>
                <a:schemeClr val="dk1"/>
              </a:buClr>
              <a:buSzPts val="1900"/>
              <a:buFont typeface="Arial"/>
              <a:buNone/>
            </a:pPr>
            <a:endParaRPr sz="2700" b="0" i="0" u="none" strike="noStrike" cap="none" dirty="0">
              <a:solidFill>
                <a:schemeClr val="dk1"/>
              </a:solidFill>
              <a:latin typeface="Calibri"/>
              <a:ea typeface="Calibri"/>
              <a:cs typeface="Calibri"/>
              <a:sym typeface="Calibri"/>
            </a:endParaRPr>
          </a:p>
        </p:txBody>
      </p:sp>
      <p:cxnSp>
        <p:nvCxnSpPr>
          <p:cNvPr id="181" name="Google Shape;181;g2d288fe0dc5_0_257"/>
          <p:cNvCxnSpPr/>
          <p:nvPr/>
        </p:nvCxnSpPr>
        <p:spPr>
          <a:xfrm>
            <a:off x="14663800" y="8486058"/>
            <a:ext cx="1595400" cy="0"/>
          </a:xfrm>
          <a:prstGeom prst="straightConnector1">
            <a:avLst/>
          </a:prstGeom>
          <a:noFill/>
          <a:ln w="82550" cap="flat" cmpd="sng">
            <a:solidFill>
              <a:srgbClr val="EFB511"/>
            </a:solidFill>
            <a:prstDash val="solid"/>
            <a:miter lim="800000"/>
            <a:headEnd type="none" w="sm" len="sm"/>
            <a:tailEnd type="none" w="sm" len="sm"/>
          </a:ln>
        </p:spPr>
      </p:cxnSp>
      <p:pic>
        <p:nvPicPr>
          <p:cNvPr id="182" name="Google Shape;182;g2d288fe0dc5_0_257" descr="Linkedin - Free social media icons">
            <a:hlinkClick r:id="rId8"/>
          </p:cNvPr>
          <p:cNvPicPr preferRelativeResize="0"/>
          <p:nvPr/>
        </p:nvPicPr>
        <p:blipFill rotWithShape="1">
          <a:blip r:embed="rId9">
            <a:alphaModFix/>
          </a:blip>
          <a:srcRect/>
          <a:stretch/>
        </p:blipFill>
        <p:spPr>
          <a:xfrm>
            <a:off x="13703988" y="10471834"/>
            <a:ext cx="864000" cy="864000"/>
          </a:xfrm>
          <a:prstGeom prst="rect">
            <a:avLst/>
          </a:prstGeom>
          <a:noFill/>
          <a:ln>
            <a:noFill/>
          </a:ln>
        </p:spPr>
      </p:pic>
      <p:pic>
        <p:nvPicPr>
          <p:cNvPr id="183" name="Google Shape;183;g2d288fe0dc5_0_257" descr="Facebook Icon PNG Logo, Facebook Transparent Background - Free Transparent  PNG Logos">
            <a:hlinkClick r:id="rId10"/>
          </p:cNvPr>
          <p:cNvPicPr preferRelativeResize="0"/>
          <p:nvPr/>
        </p:nvPicPr>
        <p:blipFill rotWithShape="1">
          <a:blip r:embed="rId11">
            <a:alphaModFix/>
          </a:blip>
          <a:srcRect/>
          <a:stretch/>
        </p:blipFill>
        <p:spPr>
          <a:xfrm>
            <a:off x="15027567" y="10459832"/>
            <a:ext cx="864000" cy="864000"/>
          </a:xfrm>
          <a:prstGeom prst="rect">
            <a:avLst/>
          </a:prstGeom>
          <a:noFill/>
          <a:ln>
            <a:noFill/>
          </a:ln>
        </p:spPr>
      </p:pic>
      <p:pic>
        <p:nvPicPr>
          <p:cNvPr id="184" name="Google Shape;184;g2d288fe0dc5_0_257" descr="THE NEW INSTAGRAM LOGO PNG 2022">
            <a:hlinkClick r:id="rId12"/>
          </p:cNvPr>
          <p:cNvPicPr preferRelativeResize="0"/>
          <p:nvPr/>
        </p:nvPicPr>
        <p:blipFill rotWithShape="1">
          <a:blip r:embed="rId13">
            <a:alphaModFix/>
          </a:blip>
          <a:srcRect/>
          <a:stretch/>
        </p:blipFill>
        <p:spPr>
          <a:xfrm>
            <a:off x="16351147" y="10459832"/>
            <a:ext cx="867858" cy="864000"/>
          </a:xfrm>
          <a:prstGeom prst="rect">
            <a:avLst/>
          </a:prstGeom>
          <a:noFill/>
          <a:ln>
            <a:noFill/>
          </a:ln>
        </p:spPr>
      </p:pic>
    </p:spTree>
  </p:cSld>
  <p:clrMapOvr>
    <a:masterClrMapping/>
  </p:clrMapOvr>
</p:sld>
</file>

<file path=ppt/theme/theme1.xml><?xml version="1.0" encoding="utf-8"?>
<a:theme xmlns:a="http://schemas.openxmlformats.org/drawingml/2006/main" name="White">
  <a:themeElements>
    <a:clrScheme name="White">
      <a:dk1>
        <a:srgbClr val="091E42"/>
      </a:dk1>
      <a:lt1>
        <a:srgbClr val="423F39"/>
      </a:lt1>
      <a:dk2>
        <a:srgbClr val="253858"/>
      </a:dk2>
      <a:lt2>
        <a:srgbClr val="C1C7D0"/>
      </a:lt2>
      <a:accent1>
        <a:srgbClr val="0065FF"/>
      </a:accent1>
      <a:accent2>
        <a:srgbClr val="00B8D9"/>
      </a:accent2>
      <a:accent3>
        <a:srgbClr val="FFAB00"/>
      </a:accent3>
      <a:accent4>
        <a:srgbClr val="36B37E"/>
      </a:accent4>
      <a:accent5>
        <a:srgbClr val="FF5630"/>
      </a:accent5>
      <a:accent6>
        <a:srgbClr val="6554C0"/>
      </a:accent6>
      <a:hlink>
        <a:srgbClr val="0000FF"/>
      </a:hlink>
      <a:folHlink>
        <a:srgbClr val="FF00FF"/>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White">
  <a:themeElements>
    <a:clrScheme name="White">
      <a:dk1>
        <a:srgbClr val="000000"/>
      </a:dk1>
      <a:lt1>
        <a:srgbClr val="FFFFFF"/>
      </a:lt1>
      <a:dk2>
        <a:srgbClr val="253858"/>
      </a:dk2>
      <a:lt2>
        <a:srgbClr val="C1C7D0"/>
      </a:lt2>
      <a:accent1>
        <a:srgbClr val="0065FF"/>
      </a:accent1>
      <a:accent2>
        <a:srgbClr val="00B8D9"/>
      </a:accent2>
      <a:accent3>
        <a:srgbClr val="FFAB00"/>
      </a:accent3>
      <a:accent4>
        <a:srgbClr val="36B37E"/>
      </a:accent4>
      <a:accent5>
        <a:srgbClr val="FF5630"/>
      </a:accent5>
      <a:accent6>
        <a:srgbClr val="6554C0"/>
      </a:accent6>
      <a:hlink>
        <a:srgbClr val="0000FF"/>
      </a:hlink>
      <a:folHlink>
        <a:srgbClr val="FF00FF"/>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648</Words>
  <Application>Microsoft Office PowerPoint</Application>
  <PresentationFormat>Custom</PresentationFormat>
  <Paragraphs>60</Paragraphs>
  <Slides>6</Slides>
  <Notes>6</Notes>
  <HiddenSlides>0</HiddenSlides>
  <MMClips>0</MMClips>
  <ScaleCrop>false</ScaleCrop>
  <HeadingPairs>
    <vt:vector size="6" baseType="variant">
      <vt:variant>
        <vt:lpstr>Fonts Used</vt:lpstr>
      </vt:variant>
      <vt:variant>
        <vt:i4>11</vt:i4>
      </vt:variant>
      <vt:variant>
        <vt:lpstr>Theme</vt:lpstr>
      </vt:variant>
      <vt:variant>
        <vt:i4>2</vt:i4>
      </vt:variant>
      <vt:variant>
        <vt:lpstr>Slide Titles</vt:lpstr>
      </vt:variant>
      <vt:variant>
        <vt:i4>6</vt:i4>
      </vt:variant>
    </vt:vector>
  </HeadingPairs>
  <TitlesOfParts>
    <vt:vector size="19" baseType="lpstr">
      <vt:lpstr>Montserrat Medium</vt:lpstr>
      <vt:lpstr>Roboto</vt:lpstr>
      <vt:lpstr>Calibri</vt:lpstr>
      <vt:lpstr>Montserrat Light</vt:lpstr>
      <vt:lpstr>Helvetica Neue Light</vt:lpstr>
      <vt:lpstr>Montserrat</vt:lpstr>
      <vt:lpstr>Helvetica Neue</vt:lpstr>
      <vt:lpstr>Quattrocento Sans</vt:lpstr>
      <vt:lpstr>Play</vt:lpstr>
      <vt:lpstr>Montserrat SemiBold</vt:lpstr>
      <vt:lpstr>Arial</vt:lpstr>
      <vt:lpstr>White</vt:lpstr>
      <vt:lpstr>Office Theme</vt:lpstr>
      <vt:lpstr>PowerPoint Presentation</vt:lpstr>
      <vt:lpstr>Make it a Team Exercise!</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lastModifiedBy>Sara Harrison</cp:lastModifiedBy>
  <cp:revision>2</cp:revision>
  <dcterms:modified xsi:type="dcterms:W3CDTF">2025-01-22T21:32:03Z</dcterms:modified>
</cp:coreProperties>
</file>